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7" r:id="rId7"/>
    <p:sldId id="265" r:id="rId8"/>
    <p:sldId id="269" r:id="rId9"/>
    <p:sldId id="270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8BE00-0691-9C3A-E55E-3E7E3EE75B62}" v="1387" dt="2022-06-07T22:42:16.439"/>
    <p1510:client id="{13753962-DFEB-FA6F-24F1-16487074E1B7}" v="10" dt="2022-06-07T18:54:47.615"/>
    <p1510:client id="{3D1D93EA-F5D2-3851-4A66-47B840C3D1E6}" v="3710" dt="2022-06-07T23:20:34.028"/>
    <p1510:client id="{497961E9-CE6F-9ECD-3177-4B5D52081C98}" v="15" dt="2022-06-08T08:44:48.693"/>
    <p1510:client id="{A4A99F92-A09D-4091-A744-D81E1C191101}" v="49" dt="2022-06-07T11:45:50.147"/>
    <p1510:client id="{E3814BC9-4128-4A27-7251-78A895FEDD69}" v="233" dt="2022-06-07T13:22:15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Destaqu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Estilo Claro 1 - Destaqu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Moreira" userId="S::moreiramiguel@ua.pt::0aef5668-2391-4e5f-9435-73a6098d7102" providerId="AD" clId="Web-{3D1D93EA-F5D2-3851-4A66-47B840C3D1E6}"/>
    <pc:docChg chg="addSld delSld modSld sldOrd">
      <pc:chgData name="Miguel Moreira" userId="S::moreiramiguel@ua.pt::0aef5668-2391-4e5f-9435-73a6098d7102" providerId="AD" clId="Web-{3D1D93EA-F5D2-3851-4A66-47B840C3D1E6}" dt="2022-06-07T23:20:34.028" v="2279" actId="1076"/>
      <pc:docMkLst>
        <pc:docMk/>
      </pc:docMkLst>
      <pc:sldChg chg="new del">
        <pc:chgData name="Miguel Moreira" userId="S::moreiramiguel@ua.pt::0aef5668-2391-4e5f-9435-73a6098d7102" providerId="AD" clId="Web-{3D1D93EA-F5D2-3851-4A66-47B840C3D1E6}" dt="2022-06-07T20:28:01.845" v="12"/>
        <pc:sldMkLst>
          <pc:docMk/>
          <pc:sldMk cId="2494501976" sldId="260"/>
        </pc:sldMkLst>
      </pc:sldChg>
      <pc:sldChg chg="new del">
        <pc:chgData name="Miguel Moreira" userId="S::moreiramiguel@ua.pt::0aef5668-2391-4e5f-9435-73a6098d7102" providerId="AD" clId="Web-{3D1D93EA-F5D2-3851-4A66-47B840C3D1E6}" dt="2022-06-07T20:28:02.751" v="13"/>
        <pc:sldMkLst>
          <pc:docMk/>
          <pc:sldMk cId="1601240407" sldId="261"/>
        </pc:sldMkLst>
      </pc:sldChg>
      <pc:sldChg chg="new del">
        <pc:chgData name="Miguel Moreira" userId="S::moreiramiguel@ua.pt::0aef5668-2391-4e5f-9435-73a6098d7102" providerId="AD" clId="Web-{3D1D93EA-F5D2-3851-4A66-47B840C3D1E6}" dt="2022-06-07T20:28:03.313" v="14"/>
        <pc:sldMkLst>
          <pc:docMk/>
          <pc:sldMk cId="1075795740" sldId="262"/>
        </pc:sldMkLst>
      </pc:sldChg>
      <pc:sldChg chg="delSp modSp add del ord replId">
        <pc:chgData name="Miguel Moreira" userId="S::moreiramiguel@ua.pt::0aef5668-2391-4e5f-9435-73a6098d7102" providerId="AD" clId="Web-{3D1D93EA-F5D2-3851-4A66-47B840C3D1E6}" dt="2022-06-07T20:50:56.186" v="460"/>
        <pc:sldMkLst>
          <pc:docMk/>
          <pc:sldMk cId="1286078569" sldId="263"/>
        </pc:sldMkLst>
        <pc:spChg chg="del">
          <ac:chgData name="Miguel Moreira" userId="S::moreiramiguel@ua.pt::0aef5668-2391-4e5f-9435-73a6098d7102" providerId="AD" clId="Web-{3D1D93EA-F5D2-3851-4A66-47B840C3D1E6}" dt="2022-06-07T20:27:47.954" v="4"/>
          <ac:spMkLst>
            <pc:docMk/>
            <pc:sldMk cId="1286078569" sldId="263"/>
            <ac:spMk id="3" creationId="{7C9EC75C-916A-D7A1-5634-BD70B86EC581}"/>
          </ac:spMkLst>
        </pc:spChg>
        <pc:spChg chg="mod">
          <ac:chgData name="Miguel Moreira" userId="S::moreiramiguel@ua.pt::0aef5668-2391-4e5f-9435-73a6098d7102" providerId="AD" clId="Web-{3D1D93EA-F5D2-3851-4A66-47B840C3D1E6}" dt="2022-06-07T20:50:49.857" v="459" actId="20577"/>
          <ac:spMkLst>
            <pc:docMk/>
            <pc:sldMk cId="1286078569" sldId="263"/>
            <ac:spMk id="3" creationId="{C425D265-DD71-3E63-8B1A-E4DA04F84BBD}"/>
          </ac:spMkLst>
        </pc:spChg>
        <pc:spChg chg="mod">
          <ac:chgData name="Miguel Moreira" userId="S::moreiramiguel@ua.pt::0aef5668-2391-4e5f-9435-73a6098d7102" providerId="AD" clId="Web-{3D1D93EA-F5D2-3851-4A66-47B840C3D1E6}" dt="2022-06-07T20:50:14.404" v="457" actId="20577"/>
          <ac:spMkLst>
            <pc:docMk/>
            <pc:sldMk cId="1286078569" sldId="263"/>
            <ac:spMk id="4" creationId="{F076A504-B792-CBC5-A5E4-625BD0863DB1}"/>
          </ac:spMkLst>
        </pc:spChg>
        <pc:spChg chg="mod">
          <ac:chgData name="Miguel Moreira" userId="S::moreiramiguel@ua.pt::0aef5668-2391-4e5f-9435-73a6098d7102" providerId="AD" clId="Web-{3D1D93EA-F5D2-3851-4A66-47B840C3D1E6}" dt="2022-06-07T20:27:49.532" v="5" actId="20577"/>
          <ac:spMkLst>
            <pc:docMk/>
            <pc:sldMk cId="1286078569" sldId="263"/>
            <ac:spMk id="7" creationId="{15501603-5627-E2B9-5D7B-75B85D06D55C}"/>
          </ac:spMkLst>
        </pc:spChg>
        <pc:spChg chg="mod">
          <ac:chgData name="Miguel Moreira" userId="S::moreiramiguel@ua.pt::0aef5668-2391-4e5f-9435-73a6098d7102" providerId="AD" clId="Web-{3D1D93EA-F5D2-3851-4A66-47B840C3D1E6}" dt="2022-06-07T20:28:19.329" v="20" actId="20577"/>
          <ac:spMkLst>
            <pc:docMk/>
            <pc:sldMk cId="1286078569" sldId="263"/>
            <ac:spMk id="9" creationId="{FBE2ADDD-5557-D22F-1AA8-2E40CDA92051}"/>
          </ac:spMkLst>
        </pc:spChg>
        <pc:grpChg chg="del">
          <ac:chgData name="Miguel Moreira" userId="S::moreiramiguel@ua.pt::0aef5668-2391-4e5f-9435-73a6098d7102" providerId="AD" clId="Web-{3D1D93EA-F5D2-3851-4A66-47B840C3D1E6}" dt="2022-06-07T20:27:52.126" v="6"/>
          <ac:grpSpMkLst>
            <pc:docMk/>
            <pc:sldMk cId="1286078569" sldId="263"/>
            <ac:grpSpMk id="2" creationId="{516498D6-09B9-2101-CE53-6C5BC8A4B40C}"/>
          </ac:grpSpMkLst>
        </pc:grpChg>
        <pc:picChg chg="del">
          <ac:chgData name="Miguel Moreira" userId="S::moreiramiguel@ua.pt::0aef5668-2391-4e5f-9435-73a6098d7102" providerId="AD" clId="Web-{3D1D93EA-F5D2-3851-4A66-47B840C3D1E6}" dt="2022-06-07T20:27:53.219" v="7"/>
          <ac:picMkLst>
            <pc:docMk/>
            <pc:sldMk cId="1286078569" sldId="263"/>
            <ac:picMk id="8" creationId="{4A3B9076-84DE-658D-5F94-3476DCB81CDB}"/>
          </ac:picMkLst>
        </pc:picChg>
      </pc:sldChg>
      <pc:sldChg chg="add del replId">
        <pc:chgData name="Miguel Moreira" userId="S::moreiramiguel@ua.pt::0aef5668-2391-4e5f-9435-73a6098d7102" providerId="AD" clId="Web-{3D1D93EA-F5D2-3851-4A66-47B840C3D1E6}" dt="2022-06-07T20:28:37.689" v="32"/>
        <pc:sldMkLst>
          <pc:docMk/>
          <pc:sldMk cId="2057550329" sldId="264"/>
        </pc:sldMkLst>
      </pc:sldChg>
      <pc:sldChg chg="addSp delSp modSp add ord replId">
        <pc:chgData name="Miguel Moreira" userId="S::moreiramiguel@ua.pt::0aef5668-2391-4e5f-9435-73a6098d7102" providerId="AD" clId="Web-{3D1D93EA-F5D2-3851-4A66-47B840C3D1E6}" dt="2022-06-07T22:08:43.512" v="2240" actId="1076"/>
        <pc:sldMkLst>
          <pc:docMk/>
          <pc:sldMk cId="631897856" sldId="265"/>
        </pc:sldMkLst>
        <pc:spChg chg="add mod">
          <ac:chgData name="Miguel Moreira" userId="S::moreiramiguel@ua.pt::0aef5668-2391-4e5f-9435-73a6098d7102" providerId="AD" clId="Web-{3D1D93EA-F5D2-3851-4A66-47B840C3D1E6}" dt="2022-06-07T22:05:11.258" v="1615" actId="20577"/>
          <ac:spMkLst>
            <pc:docMk/>
            <pc:sldMk cId="631897856" sldId="265"/>
            <ac:spMk id="2" creationId="{DF595E17-84AA-FD39-531E-7630010C24F9}"/>
          </ac:spMkLst>
        </pc:spChg>
        <pc:spChg chg="add del mod">
          <ac:chgData name="Miguel Moreira" userId="S::moreiramiguel@ua.pt::0aef5668-2391-4e5f-9435-73a6098d7102" providerId="AD" clId="Web-{3D1D93EA-F5D2-3851-4A66-47B840C3D1E6}" dt="2022-06-07T21:54:56.355" v="977"/>
          <ac:spMkLst>
            <pc:docMk/>
            <pc:sldMk cId="631897856" sldId="265"/>
            <ac:spMk id="3" creationId="{5869708B-8E55-EF0F-5474-2CAABA23EBFA}"/>
          </ac:spMkLst>
        </pc:spChg>
        <pc:spChg chg="add mod">
          <ac:chgData name="Miguel Moreira" userId="S::moreiramiguel@ua.pt::0aef5668-2391-4e5f-9435-73a6098d7102" providerId="AD" clId="Web-{3D1D93EA-F5D2-3851-4A66-47B840C3D1E6}" dt="2022-06-07T22:08:43.512" v="2240" actId="1076"/>
          <ac:spMkLst>
            <pc:docMk/>
            <pc:sldMk cId="631897856" sldId="265"/>
            <ac:spMk id="6" creationId="{1C22C99B-82D1-5B1F-24ED-8550FF980292}"/>
          </ac:spMkLst>
        </pc:spChg>
        <pc:spChg chg="mod">
          <ac:chgData name="Miguel Moreira" userId="S::moreiramiguel@ua.pt::0aef5668-2391-4e5f-9435-73a6098d7102" providerId="AD" clId="Web-{3D1D93EA-F5D2-3851-4A66-47B840C3D1E6}" dt="2022-06-07T21:04:04.186" v="530" actId="20577"/>
          <ac:spMkLst>
            <pc:docMk/>
            <pc:sldMk cId="631897856" sldId="265"/>
            <ac:spMk id="9" creationId="{FBE2ADDD-5557-D22F-1AA8-2E40CDA92051}"/>
          </ac:spMkLst>
        </pc:spChg>
        <pc:spChg chg="add mod">
          <ac:chgData name="Miguel Moreira" userId="S::moreiramiguel@ua.pt::0aef5668-2391-4e5f-9435-73a6098d7102" providerId="AD" clId="Web-{3D1D93EA-F5D2-3851-4A66-47B840C3D1E6}" dt="2022-06-07T21:59:40.095" v="1281" actId="1076"/>
          <ac:spMkLst>
            <pc:docMk/>
            <pc:sldMk cId="631897856" sldId="265"/>
            <ac:spMk id="10" creationId="{768C549F-64AD-2035-68CE-24999B42F3CF}"/>
          </ac:spMkLst>
        </pc:spChg>
        <pc:picChg chg="add del mod ord">
          <ac:chgData name="Miguel Moreira" userId="S::moreiramiguel@ua.pt::0aef5668-2391-4e5f-9435-73a6098d7102" providerId="AD" clId="Web-{3D1D93EA-F5D2-3851-4A66-47B840C3D1E6}" dt="2022-06-07T21:19:58.095" v="886"/>
          <ac:picMkLst>
            <pc:docMk/>
            <pc:sldMk cId="631897856" sldId="265"/>
            <ac:picMk id="4" creationId="{8FBBB533-4CAC-1F2F-0017-4C362575055A}"/>
          </ac:picMkLst>
        </pc:picChg>
        <pc:picChg chg="add mod ord">
          <ac:chgData name="Miguel Moreira" userId="S::moreiramiguel@ua.pt::0aef5668-2391-4e5f-9435-73a6098d7102" providerId="AD" clId="Web-{3D1D93EA-F5D2-3851-4A66-47B840C3D1E6}" dt="2022-06-07T21:55:58.559" v="985" actId="1076"/>
          <ac:picMkLst>
            <pc:docMk/>
            <pc:sldMk cId="631897856" sldId="265"/>
            <ac:picMk id="5" creationId="{5C8E1CE9-851F-5CB6-9DA8-38895B13A649}"/>
          </ac:picMkLst>
        </pc:picChg>
      </pc:sldChg>
      <pc:sldChg chg="modSp add del ord replId">
        <pc:chgData name="Miguel Moreira" userId="S::moreiramiguel@ua.pt::0aef5668-2391-4e5f-9435-73a6098d7102" providerId="AD" clId="Web-{3D1D93EA-F5D2-3851-4A66-47B840C3D1E6}" dt="2022-06-07T21:39:51.212" v="927"/>
        <pc:sldMkLst>
          <pc:docMk/>
          <pc:sldMk cId="1512084105" sldId="266"/>
        </pc:sldMkLst>
        <pc:spChg chg="mod">
          <ac:chgData name="Miguel Moreira" userId="S::moreiramiguel@ua.pt::0aef5668-2391-4e5f-9435-73a6098d7102" providerId="AD" clId="Web-{3D1D93EA-F5D2-3851-4A66-47B840C3D1E6}" dt="2022-06-07T21:33:50.486" v="926" actId="20577"/>
          <ac:spMkLst>
            <pc:docMk/>
            <pc:sldMk cId="1512084105" sldId="266"/>
            <ac:spMk id="9" creationId="{FBE2ADDD-5557-D22F-1AA8-2E40CDA92051}"/>
          </ac:spMkLst>
        </pc:spChg>
      </pc:sldChg>
      <pc:sldChg chg="addSp delSp modSp ord">
        <pc:chgData name="Miguel Moreira" userId="S::moreiramiguel@ua.pt::0aef5668-2391-4e5f-9435-73a6098d7102" providerId="AD" clId="Web-{3D1D93EA-F5D2-3851-4A66-47B840C3D1E6}" dt="2022-06-07T23:20:34.028" v="2279" actId="1076"/>
        <pc:sldMkLst>
          <pc:docMk/>
          <pc:sldMk cId="150340615" sldId="267"/>
        </pc:sldMkLst>
        <pc:spChg chg="mod">
          <ac:chgData name="Miguel Moreira" userId="S::moreiramiguel@ua.pt::0aef5668-2391-4e5f-9435-73a6098d7102" providerId="AD" clId="Web-{3D1D93EA-F5D2-3851-4A66-47B840C3D1E6}" dt="2022-06-07T20:51:11.858" v="511" actId="20577"/>
          <ac:spMkLst>
            <pc:docMk/>
            <pc:sldMk cId="150340615" sldId="267"/>
            <ac:spMk id="14" creationId="{5E3F056E-AB00-AF94-098B-6446E7EE86C2}"/>
          </ac:spMkLst>
        </pc:spChg>
        <pc:grpChg chg="mod">
          <ac:chgData name="Miguel Moreira" userId="S::moreiramiguel@ua.pt::0aef5668-2391-4e5f-9435-73a6098d7102" providerId="AD" clId="Web-{3D1D93EA-F5D2-3851-4A66-47B840C3D1E6}" dt="2022-06-07T23:18:04.301" v="2267" actId="1076"/>
          <ac:grpSpMkLst>
            <pc:docMk/>
            <pc:sldMk cId="150340615" sldId="267"/>
            <ac:grpSpMk id="6" creationId="{D15600D8-CDF1-3AEC-365D-521278737D63}"/>
          </ac:grpSpMkLst>
        </pc:grpChg>
        <pc:picChg chg="mod">
          <ac:chgData name="Miguel Moreira" userId="S::moreiramiguel@ua.pt::0aef5668-2391-4e5f-9435-73a6098d7102" providerId="AD" clId="Web-{3D1D93EA-F5D2-3851-4A66-47B840C3D1E6}" dt="2022-06-07T23:16:30.030" v="2245" actId="1076"/>
          <ac:picMkLst>
            <pc:docMk/>
            <pc:sldMk cId="150340615" sldId="267"/>
            <ac:picMk id="2" creationId="{2344DEC5-F1AE-CD2B-F9BF-145F15322A87}"/>
          </ac:picMkLst>
        </pc:picChg>
        <pc:picChg chg="add del mod">
          <ac:chgData name="Miguel Moreira" userId="S::moreiramiguel@ua.pt::0aef5668-2391-4e5f-9435-73a6098d7102" providerId="AD" clId="Web-{3D1D93EA-F5D2-3851-4A66-47B840C3D1E6}" dt="2022-06-07T23:17:05.391" v="2253"/>
          <ac:picMkLst>
            <pc:docMk/>
            <pc:sldMk cId="150340615" sldId="267"/>
            <ac:picMk id="4" creationId="{2E3160E8-36B5-073C-5F5A-F2A1393C6CBE}"/>
          </ac:picMkLst>
        </pc:picChg>
        <pc:picChg chg="mod">
          <ac:chgData name="Miguel Moreira" userId="S::moreiramiguel@ua.pt::0aef5668-2391-4e5f-9435-73a6098d7102" providerId="AD" clId="Web-{3D1D93EA-F5D2-3851-4A66-47B840C3D1E6}" dt="2022-06-07T23:20:34.028" v="2279" actId="1076"/>
          <ac:picMkLst>
            <pc:docMk/>
            <pc:sldMk cId="150340615" sldId="267"/>
            <ac:picMk id="7" creationId="{C133B0B4-FA78-FB1C-4987-3164AC0882B6}"/>
          </ac:picMkLst>
        </pc:picChg>
        <pc:picChg chg="mod">
          <ac:chgData name="Miguel Moreira" userId="S::moreiramiguel@ua.pt::0aef5668-2391-4e5f-9435-73a6098d7102" providerId="AD" clId="Web-{3D1D93EA-F5D2-3851-4A66-47B840C3D1E6}" dt="2022-06-07T23:20:31.997" v="2278" actId="1076"/>
          <ac:picMkLst>
            <pc:docMk/>
            <pc:sldMk cId="150340615" sldId="267"/>
            <ac:picMk id="9" creationId="{A65D5C6E-BA47-29FC-39BB-69B12790A3E7}"/>
          </ac:picMkLst>
        </pc:picChg>
        <pc:picChg chg="mod">
          <ac:chgData name="Miguel Moreira" userId="S::moreiramiguel@ua.pt::0aef5668-2391-4e5f-9435-73a6098d7102" providerId="AD" clId="Web-{3D1D93EA-F5D2-3851-4A66-47B840C3D1E6}" dt="2022-06-07T23:19:08.492" v="2275" actId="1076"/>
          <ac:picMkLst>
            <pc:docMk/>
            <pc:sldMk cId="150340615" sldId="267"/>
            <ac:picMk id="10" creationId="{7566D1D7-3186-39D0-CDCA-A65AAF474897}"/>
          </ac:picMkLst>
        </pc:picChg>
        <pc:picChg chg="add del mod">
          <ac:chgData name="Miguel Moreira" userId="S::moreiramiguel@ua.pt::0aef5668-2391-4e5f-9435-73a6098d7102" providerId="AD" clId="Web-{3D1D93EA-F5D2-3851-4A66-47B840C3D1E6}" dt="2022-06-07T23:17:17.501" v="2255"/>
          <ac:picMkLst>
            <pc:docMk/>
            <pc:sldMk cId="150340615" sldId="267"/>
            <ac:picMk id="12" creationId="{9FFBD4BA-857F-7A78-0244-E22D7EE0DA57}"/>
          </ac:picMkLst>
        </pc:picChg>
        <pc:picChg chg="add mod">
          <ac:chgData name="Miguel Moreira" userId="S::moreiramiguel@ua.pt::0aef5668-2391-4e5f-9435-73a6098d7102" providerId="AD" clId="Web-{3D1D93EA-F5D2-3851-4A66-47B840C3D1E6}" dt="2022-06-07T23:20:16.137" v="2276" actId="1076"/>
          <ac:picMkLst>
            <pc:docMk/>
            <pc:sldMk cId="150340615" sldId="267"/>
            <ac:picMk id="13" creationId="{B467C486-74EC-927B-111C-9F83C3FD4E8F}"/>
          </ac:picMkLst>
        </pc:picChg>
        <pc:cxnChg chg="mod">
          <ac:chgData name="Miguel Moreira" userId="S::moreiramiguel@ua.pt::0aef5668-2391-4e5f-9435-73a6098d7102" providerId="AD" clId="Web-{3D1D93EA-F5D2-3851-4A66-47B840C3D1E6}" dt="2022-06-07T23:18:59.367" v="2274" actId="1076"/>
          <ac:cxnSpMkLst>
            <pc:docMk/>
            <pc:sldMk cId="150340615" sldId="267"/>
            <ac:cxnSpMk id="5" creationId="{C1B7D92B-F627-A301-C5FD-6C208301E431}"/>
          </ac:cxnSpMkLst>
        </pc:cxnChg>
      </pc:sldChg>
      <pc:sldChg chg="addSp delSp modSp add replId">
        <pc:chgData name="Miguel Moreira" userId="S::moreiramiguel@ua.pt::0aef5668-2391-4e5f-9435-73a6098d7102" providerId="AD" clId="Web-{3D1D93EA-F5D2-3851-4A66-47B840C3D1E6}" dt="2022-06-07T22:07:57.120" v="2216" actId="1076"/>
        <pc:sldMkLst>
          <pc:docMk/>
          <pc:sldMk cId="1149587367" sldId="269"/>
        </pc:sldMkLst>
        <pc:spChg chg="del mod">
          <ac:chgData name="Miguel Moreira" userId="S::moreiramiguel@ua.pt::0aef5668-2391-4e5f-9435-73a6098d7102" providerId="AD" clId="Web-{3D1D93EA-F5D2-3851-4A66-47B840C3D1E6}" dt="2022-06-07T21:54:29.979" v="949"/>
          <ac:spMkLst>
            <pc:docMk/>
            <pc:sldMk cId="1149587367" sldId="269"/>
            <ac:spMk id="2" creationId="{DF595E17-84AA-FD39-531E-7630010C24F9}"/>
          </ac:spMkLst>
        </pc:spChg>
        <pc:spChg chg="mod">
          <ac:chgData name="Miguel Moreira" userId="S::moreiramiguel@ua.pt::0aef5668-2391-4e5f-9435-73a6098d7102" providerId="AD" clId="Web-{3D1D93EA-F5D2-3851-4A66-47B840C3D1E6}" dt="2022-06-07T22:05:19.508" v="2179" actId="20577"/>
          <ac:spMkLst>
            <pc:docMk/>
            <pc:sldMk cId="1149587367" sldId="269"/>
            <ac:spMk id="3" creationId="{5869708B-8E55-EF0F-5474-2CAABA23EBFA}"/>
          </ac:spMkLst>
        </pc:spChg>
        <pc:spChg chg="add mod">
          <ac:chgData name="Miguel Moreira" userId="S::moreiramiguel@ua.pt::0aef5668-2391-4e5f-9435-73a6098d7102" providerId="AD" clId="Web-{3D1D93EA-F5D2-3851-4A66-47B840C3D1E6}" dt="2022-06-07T22:07:57.120" v="2216" actId="1076"/>
          <ac:spMkLst>
            <pc:docMk/>
            <pc:sldMk cId="1149587367" sldId="269"/>
            <ac:spMk id="6" creationId="{B66C7DFE-D6CB-EC8F-65B5-11DC7472ADBF}"/>
          </ac:spMkLst>
        </pc:spChg>
        <pc:spChg chg="add del mod">
          <ac:chgData name="Miguel Moreira" userId="S::moreiramiguel@ua.pt::0aef5668-2391-4e5f-9435-73a6098d7102" providerId="AD" clId="Web-{3D1D93EA-F5D2-3851-4A66-47B840C3D1E6}" dt="2022-06-07T22:07:31.823" v="2192"/>
          <ac:spMkLst>
            <pc:docMk/>
            <pc:sldMk cId="1149587367" sldId="269"/>
            <ac:spMk id="7" creationId="{ED92FC42-41A7-DC1D-AE6F-A1B71FAA5AB0}"/>
          </ac:spMkLst>
        </pc:spChg>
        <pc:picChg chg="add mod">
          <ac:chgData name="Miguel Moreira" userId="S::moreiramiguel@ua.pt::0aef5668-2391-4e5f-9435-73a6098d7102" providerId="AD" clId="Web-{3D1D93EA-F5D2-3851-4A66-47B840C3D1E6}" dt="2022-06-07T22:07:39.948" v="2194" actId="1076"/>
          <ac:picMkLst>
            <pc:docMk/>
            <pc:sldMk cId="1149587367" sldId="269"/>
            <ac:picMk id="4" creationId="{B9773F12-5E38-11FE-ED2B-4EDD7CD55E1D}"/>
          </ac:picMkLst>
        </pc:picChg>
        <pc:picChg chg="del mod">
          <ac:chgData name="Miguel Moreira" userId="S::moreiramiguel@ua.pt::0aef5668-2391-4e5f-9435-73a6098d7102" providerId="AD" clId="Web-{3D1D93EA-F5D2-3851-4A66-47B840C3D1E6}" dt="2022-06-07T21:59:49.611" v="1284"/>
          <ac:picMkLst>
            <pc:docMk/>
            <pc:sldMk cId="1149587367" sldId="269"/>
            <ac:picMk id="5" creationId="{5C8E1CE9-851F-5CB6-9DA8-38895B13A649}"/>
          </ac:picMkLst>
        </pc:picChg>
      </pc:sldChg>
    </pc:docChg>
  </pc:docChgLst>
  <pc:docChgLst>
    <pc:chgData name="Francisco Teixeira" userId="S::franciscosalesteixeira88@ua.pt::751fb2b0-50ea-463d-9e44-269ec6d07e83" providerId="AD" clId="Web-{13753962-DFEB-FA6F-24F1-16487074E1B7}"/>
    <pc:docChg chg="modSld">
      <pc:chgData name="Francisco Teixeira" userId="S::franciscosalesteixeira88@ua.pt::751fb2b0-50ea-463d-9e44-269ec6d07e83" providerId="AD" clId="Web-{13753962-DFEB-FA6F-24F1-16487074E1B7}" dt="2022-06-07T18:52:04.346" v="3" actId="20577"/>
      <pc:docMkLst>
        <pc:docMk/>
      </pc:docMkLst>
      <pc:sldChg chg="modSp">
        <pc:chgData name="Francisco Teixeira" userId="S::franciscosalesteixeira88@ua.pt::751fb2b0-50ea-463d-9e44-269ec6d07e83" providerId="AD" clId="Web-{13753962-DFEB-FA6F-24F1-16487074E1B7}" dt="2022-06-07T18:52:04.346" v="3" actId="20577"/>
        <pc:sldMkLst>
          <pc:docMk/>
          <pc:sldMk cId="3060300053" sldId="257"/>
        </pc:sldMkLst>
        <pc:spChg chg="mod">
          <ac:chgData name="Francisco Teixeira" userId="S::franciscosalesteixeira88@ua.pt::751fb2b0-50ea-463d-9e44-269ec6d07e83" providerId="AD" clId="Web-{13753962-DFEB-FA6F-24F1-16487074E1B7}" dt="2022-06-07T18:52:04.346" v="3" actId="20577"/>
          <ac:spMkLst>
            <pc:docMk/>
            <pc:sldMk cId="3060300053" sldId="257"/>
            <ac:spMk id="7" creationId="{0F12F22F-D11F-C0CD-AE8B-C24DED9DF00D}"/>
          </ac:spMkLst>
        </pc:spChg>
      </pc:sldChg>
    </pc:docChg>
  </pc:docChgLst>
  <pc:docChgLst>
    <pc:chgData name="Joao Vieira" userId="S::joaopvieira@ua.pt::ee994a60-c2fb-4a57-91cc-8923d9e0c3fb" providerId="AD" clId="Web-{1138BE00-0691-9C3A-E55E-3E7E3EE75B62}"/>
    <pc:docChg chg="addSld delSld modSld sldOrd">
      <pc:chgData name="Joao Vieira" userId="S::joaopvieira@ua.pt::ee994a60-c2fb-4a57-91cc-8923d9e0c3fb" providerId="AD" clId="Web-{1138BE00-0691-9C3A-E55E-3E7E3EE75B62}" dt="2022-06-07T22:42:16.439" v="883" actId="20577"/>
      <pc:docMkLst>
        <pc:docMk/>
      </pc:docMkLst>
      <pc:sldChg chg="addSp delSp modSp">
        <pc:chgData name="Joao Vieira" userId="S::joaopvieira@ua.pt::ee994a60-c2fb-4a57-91cc-8923d9e0c3fb" providerId="AD" clId="Web-{1138BE00-0691-9C3A-E55E-3E7E3EE75B62}" dt="2022-06-07T22:02:19.024" v="765" actId="20577"/>
        <pc:sldMkLst>
          <pc:docMk/>
          <pc:sldMk cId="3060300053" sldId="257"/>
        </pc:sldMkLst>
        <pc:spChg chg="del">
          <ac:chgData name="Joao Vieira" userId="S::joaopvieira@ua.pt::ee994a60-c2fb-4a57-91cc-8923d9e0c3fb" providerId="AD" clId="Web-{1138BE00-0691-9C3A-E55E-3E7E3EE75B62}" dt="2022-06-07T20:35:19.163" v="1"/>
          <ac:spMkLst>
            <pc:docMk/>
            <pc:sldMk cId="3060300053" sldId="257"/>
            <ac:spMk id="3" creationId="{235CE09D-4803-28F5-E7A4-F2A555787662}"/>
          </ac:spMkLst>
        </pc:spChg>
        <pc:spChg chg="add del mod">
          <ac:chgData name="Joao Vieira" userId="S::joaopvieira@ua.pt::ee994a60-c2fb-4a57-91cc-8923d9e0c3fb" providerId="AD" clId="Web-{1138BE00-0691-9C3A-E55E-3E7E3EE75B62}" dt="2022-06-07T20:54:14.857" v="271"/>
          <ac:spMkLst>
            <pc:docMk/>
            <pc:sldMk cId="3060300053" sldId="257"/>
            <ac:spMk id="4" creationId="{3068DAC7-5CC8-A351-DBCC-9289603591A8}"/>
          </ac:spMkLst>
        </pc:spChg>
        <pc:spChg chg="add del mod">
          <ac:chgData name="Joao Vieira" userId="S::joaopvieira@ua.pt::ee994a60-c2fb-4a57-91cc-8923d9e0c3fb" providerId="AD" clId="Web-{1138BE00-0691-9C3A-E55E-3E7E3EE75B62}" dt="2022-06-07T21:01:07.558" v="457"/>
          <ac:spMkLst>
            <pc:docMk/>
            <pc:sldMk cId="3060300053" sldId="257"/>
            <ac:spMk id="6" creationId="{990A6E12-D2DE-F620-F240-FB5DBD67B502}"/>
          </ac:spMkLst>
        </pc:spChg>
        <pc:spChg chg="mod">
          <ac:chgData name="Joao Vieira" userId="S::joaopvieira@ua.pt::ee994a60-c2fb-4a57-91cc-8923d9e0c3fb" providerId="AD" clId="Web-{1138BE00-0691-9C3A-E55E-3E7E3EE75B62}" dt="2022-06-07T22:02:19.024" v="765" actId="20577"/>
          <ac:spMkLst>
            <pc:docMk/>
            <pc:sldMk cId="3060300053" sldId="257"/>
            <ac:spMk id="7" creationId="{0F12F22F-D11F-C0CD-AE8B-C24DED9DF00D}"/>
          </ac:spMkLst>
        </pc:spChg>
        <pc:spChg chg="add mod">
          <ac:chgData name="Joao Vieira" userId="S::joaopvieira@ua.pt::ee994a60-c2fb-4a57-91cc-8923d9e0c3fb" providerId="AD" clId="Web-{1138BE00-0691-9C3A-E55E-3E7E3EE75B62}" dt="2022-06-07T21:22:01.178" v="495" actId="14100"/>
          <ac:spMkLst>
            <pc:docMk/>
            <pc:sldMk cId="3060300053" sldId="257"/>
            <ac:spMk id="10" creationId="{5672E2C3-C686-75A4-A555-78285273A40A}"/>
          </ac:spMkLst>
        </pc:spChg>
        <pc:spChg chg="del">
          <ac:chgData name="Joao Vieira" userId="S::joaopvieira@ua.pt::ee994a60-c2fb-4a57-91cc-8923d9e0c3fb" providerId="AD" clId="Web-{1138BE00-0691-9C3A-E55E-3E7E3EE75B62}" dt="2022-06-07T20:35:22.648" v="2"/>
          <ac:spMkLst>
            <pc:docMk/>
            <pc:sldMk cId="3060300053" sldId="257"/>
            <ac:spMk id="12" creationId="{6F16A5F8-FBB2-955C-561F-E9C26393282A}"/>
          </ac:spMkLst>
        </pc:spChg>
        <pc:spChg chg="add del mod">
          <ac:chgData name="Joao Vieira" userId="S::joaopvieira@ua.pt::ee994a60-c2fb-4a57-91cc-8923d9e0c3fb" providerId="AD" clId="Web-{1138BE00-0691-9C3A-E55E-3E7E3EE75B62}" dt="2022-06-07T20:54:14.138" v="270"/>
          <ac:spMkLst>
            <pc:docMk/>
            <pc:sldMk cId="3060300053" sldId="257"/>
            <ac:spMk id="13" creationId="{E537AF11-839B-2109-CE8E-B779EF56FAFB}"/>
          </ac:spMkLst>
        </pc:spChg>
        <pc:spChg chg="mod">
          <ac:chgData name="Joao Vieira" userId="S::joaopvieira@ua.pt::ee994a60-c2fb-4a57-91cc-8923d9e0c3fb" providerId="AD" clId="Web-{1138BE00-0691-9C3A-E55E-3E7E3EE75B62}" dt="2022-06-07T20:54:15.607" v="278" actId="20577"/>
          <ac:spMkLst>
            <pc:docMk/>
            <pc:sldMk cId="3060300053" sldId="257"/>
            <ac:spMk id="14" creationId="{5E3F056E-AB00-AF94-098B-6446E7EE86C2}"/>
          </ac:spMkLst>
        </pc:spChg>
        <pc:picChg chg="add del mod">
          <ac:chgData name="Joao Vieira" userId="S::joaopvieira@ua.pt::ee994a60-c2fb-4a57-91cc-8923d9e0c3fb" providerId="AD" clId="Web-{1138BE00-0691-9C3A-E55E-3E7E3EE75B62}" dt="2022-06-07T20:53:11.917" v="235"/>
          <ac:picMkLst>
            <pc:docMk/>
            <pc:sldMk cId="3060300053" sldId="257"/>
            <ac:picMk id="2" creationId="{2344DEC5-F1AE-CD2B-F9BF-145F15322A87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1:18:56.953" v="465"/>
          <ac:picMkLst>
            <pc:docMk/>
            <pc:sldMk cId="3060300053" sldId="257"/>
            <ac:picMk id="8" creationId="{DDB4002F-8696-DCC7-8655-0FB7612EFC20}"/>
          </ac:picMkLst>
        </pc:picChg>
        <pc:picChg chg="add mod">
          <ac:chgData name="Joao Vieira" userId="S::joaopvieira@ua.pt::ee994a60-c2fb-4a57-91cc-8923d9e0c3fb" providerId="AD" clId="Web-{1138BE00-0691-9C3A-E55E-3E7E3EE75B62}" dt="2022-06-07T21:21:30.364" v="489" actId="1076"/>
          <ac:picMkLst>
            <pc:docMk/>
            <pc:sldMk cId="3060300053" sldId="257"/>
            <ac:picMk id="9" creationId="{D7F2CB1D-C7D7-5DA3-93FA-790B18FEAEF6}"/>
          </ac:picMkLst>
        </pc:picChg>
        <pc:picChg chg="del">
          <ac:chgData name="Joao Vieira" userId="S::joaopvieira@ua.pt::ee994a60-c2fb-4a57-91cc-8923d9e0c3fb" providerId="AD" clId="Web-{1138BE00-0691-9C3A-E55E-3E7E3EE75B62}" dt="2022-06-07T20:35:18.022" v="0"/>
          <ac:picMkLst>
            <pc:docMk/>
            <pc:sldMk cId="3060300053" sldId="257"/>
            <ac:picMk id="1026" creationId="{29092D95-42D1-B781-11AD-CF2F7B105908}"/>
          </ac:picMkLst>
        </pc:picChg>
      </pc:sldChg>
      <pc:sldChg chg="modSp">
        <pc:chgData name="Joao Vieira" userId="S::joaopvieira@ua.pt::ee994a60-c2fb-4a57-91cc-8923d9e0c3fb" providerId="AD" clId="Web-{1138BE00-0691-9C3A-E55E-3E7E3EE75B62}" dt="2022-06-07T21:59:54.271" v="672" actId="20577"/>
        <pc:sldMkLst>
          <pc:docMk/>
          <pc:sldMk cId="4109000139" sldId="259"/>
        </pc:sldMkLst>
        <pc:spChg chg="mod">
          <ac:chgData name="Joao Vieira" userId="S::joaopvieira@ua.pt::ee994a60-c2fb-4a57-91cc-8923d9e0c3fb" providerId="AD" clId="Web-{1138BE00-0691-9C3A-E55E-3E7E3EE75B62}" dt="2022-06-07T21:59:54.271" v="672" actId="20577"/>
          <ac:spMkLst>
            <pc:docMk/>
            <pc:sldMk cId="4109000139" sldId="259"/>
            <ac:spMk id="3" creationId="{7C9EC75C-916A-D7A1-5634-BD70B86EC581}"/>
          </ac:spMkLst>
        </pc:spChg>
      </pc:sldChg>
      <pc:sldChg chg="addSp delSp modSp">
        <pc:chgData name="Joao Vieira" userId="S::joaopvieira@ua.pt::ee994a60-c2fb-4a57-91cc-8923d9e0c3fb" providerId="AD" clId="Web-{1138BE00-0691-9C3A-E55E-3E7E3EE75B62}" dt="2022-06-07T20:50:43.991" v="196" actId="20577"/>
        <pc:sldMkLst>
          <pc:docMk/>
          <pc:sldMk cId="1286078569" sldId="263"/>
        </pc:sldMkLst>
        <pc:spChg chg="add">
          <ac:chgData name="Joao Vieira" userId="S::joaopvieira@ua.pt::ee994a60-c2fb-4a57-91cc-8923d9e0c3fb" providerId="AD" clId="Web-{1138BE00-0691-9C3A-E55E-3E7E3EE75B62}" dt="2022-06-07T20:40:16.626" v="32"/>
          <ac:spMkLst>
            <pc:docMk/>
            <pc:sldMk cId="1286078569" sldId="263"/>
            <ac:spMk id="3" creationId="{C425D265-DD71-3E63-8B1A-E4DA04F84BBD}"/>
          </ac:spMkLst>
        </pc:spChg>
        <pc:spChg chg="add mod">
          <ac:chgData name="Joao Vieira" userId="S::joaopvieira@ua.pt::ee994a60-c2fb-4a57-91cc-8923d9e0c3fb" providerId="AD" clId="Web-{1138BE00-0691-9C3A-E55E-3E7E3EE75B62}" dt="2022-06-07T20:50:43.991" v="196" actId="20577"/>
          <ac:spMkLst>
            <pc:docMk/>
            <pc:sldMk cId="1286078569" sldId="263"/>
            <ac:spMk id="4" creationId="{F076A504-B792-CBC5-A5E4-625BD0863DB1}"/>
          </ac:spMkLst>
        </pc:spChg>
        <pc:spChg chg="del mod">
          <ac:chgData name="Joao Vieira" userId="S::joaopvieira@ua.pt::ee994a60-c2fb-4a57-91cc-8923d9e0c3fb" providerId="AD" clId="Web-{1138BE00-0691-9C3A-E55E-3E7E3EE75B62}" dt="2022-06-07T20:40:16.126" v="31"/>
          <ac:spMkLst>
            <pc:docMk/>
            <pc:sldMk cId="1286078569" sldId="263"/>
            <ac:spMk id="9" creationId="{FBE2ADDD-5557-D22F-1AA8-2E40CDA92051}"/>
          </ac:spMkLst>
        </pc:spChg>
        <pc:spChg chg="del">
          <ac:chgData name="Joao Vieira" userId="S::joaopvieira@ua.pt::ee994a60-c2fb-4a57-91cc-8923d9e0c3fb" providerId="AD" clId="Web-{1138BE00-0691-9C3A-E55E-3E7E3EE75B62}" dt="2022-06-07T20:37:40.793" v="14"/>
          <ac:spMkLst>
            <pc:docMk/>
            <pc:sldMk cId="1286078569" sldId="263"/>
            <ac:spMk id="12" creationId="{F76FD82B-E2A3-B4B1-753B-F5A5C30E6F71}"/>
          </ac:spMkLst>
        </pc:spChg>
      </pc:sldChg>
      <pc:sldChg chg="delSp modSp">
        <pc:chgData name="Joao Vieira" userId="S::joaopvieira@ua.pt::ee994a60-c2fb-4a57-91cc-8923d9e0c3fb" providerId="AD" clId="Web-{1138BE00-0691-9C3A-E55E-3E7E3EE75B62}" dt="2022-06-07T21:51:15.759" v="632" actId="20577"/>
        <pc:sldMkLst>
          <pc:docMk/>
          <pc:sldMk cId="631897856" sldId="265"/>
        </pc:sldMkLst>
        <pc:spChg chg="mod">
          <ac:chgData name="Joao Vieira" userId="S::joaopvieira@ua.pt::ee994a60-c2fb-4a57-91cc-8923d9e0c3fb" providerId="AD" clId="Web-{1138BE00-0691-9C3A-E55E-3E7E3EE75B62}" dt="2022-06-07T21:51:04.087" v="628" actId="20577"/>
          <ac:spMkLst>
            <pc:docMk/>
            <pc:sldMk cId="631897856" sldId="265"/>
            <ac:spMk id="2" creationId="{DF595E17-84AA-FD39-531E-7630010C24F9}"/>
          </ac:spMkLst>
        </pc:spChg>
        <pc:spChg chg="mod">
          <ac:chgData name="Joao Vieira" userId="S::joaopvieira@ua.pt::ee994a60-c2fb-4a57-91cc-8923d9e0c3fb" providerId="AD" clId="Web-{1138BE00-0691-9C3A-E55E-3E7E3EE75B62}" dt="2022-06-07T21:51:15.759" v="632" actId="20577"/>
          <ac:spMkLst>
            <pc:docMk/>
            <pc:sldMk cId="631897856" sldId="265"/>
            <ac:spMk id="3" creationId="{5869708B-8E55-EF0F-5474-2CAABA23EBFA}"/>
          </ac:spMkLst>
        </pc:spChg>
        <pc:spChg chg="mod">
          <ac:chgData name="Joao Vieira" userId="S::joaopvieira@ua.pt::ee994a60-c2fb-4a57-91cc-8923d9e0c3fb" providerId="AD" clId="Web-{1138BE00-0691-9C3A-E55E-3E7E3EE75B62}" dt="2022-06-07T20:44:23.822" v="49"/>
          <ac:spMkLst>
            <pc:docMk/>
            <pc:sldMk cId="631897856" sldId="265"/>
            <ac:spMk id="9" creationId="{FBE2ADDD-5557-D22F-1AA8-2E40CDA92051}"/>
          </ac:spMkLst>
        </pc:spChg>
        <pc:spChg chg="del">
          <ac:chgData name="Joao Vieira" userId="S::joaopvieira@ua.pt::ee994a60-c2fb-4a57-91cc-8923d9e0c3fb" providerId="AD" clId="Web-{1138BE00-0691-9C3A-E55E-3E7E3EE75B62}" dt="2022-06-07T20:37:51.887" v="16"/>
          <ac:spMkLst>
            <pc:docMk/>
            <pc:sldMk cId="631897856" sldId="265"/>
            <ac:spMk id="12" creationId="{F76FD82B-E2A3-B4B1-753B-F5A5C30E6F71}"/>
          </ac:spMkLst>
        </pc:spChg>
      </pc:sldChg>
      <pc:sldChg chg="delSp modSp">
        <pc:chgData name="Joao Vieira" userId="S::joaopvieira@ua.pt::ee994a60-c2fb-4a57-91cc-8923d9e0c3fb" providerId="AD" clId="Web-{1138BE00-0691-9C3A-E55E-3E7E3EE75B62}" dt="2022-06-07T20:44:32.431" v="50"/>
        <pc:sldMkLst>
          <pc:docMk/>
          <pc:sldMk cId="1512084105" sldId="266"/>
        </pc:sldMkLst>
        <pc:spChg chg="mod">
          <ac:chgData name="Joao Vieira" userId="S::joaopvieira@ua.pt::ee994a60-c2fb-4a57-91cc-8923d9e0c3fb" providerId="AD" clId="Web-{1138BE00-0691-9C3A-E55E-3E7E3EE75B62}" dt="2022-06-07T20:44:32.431" v="50"/>
          <ac:spMkLst>
            <pc:docMk/>
            <pc:sldMk cId="1512084105" sldId="266"/>
            <ac:spMk id="9" creationId="{FBE2ADDD-5557-D22F-1AA8-2E40CDA92051}"/>
          </ac:spMkLst>
        </pc:spChg>
        <pc:spChg chg="del">
          <ac:chgData name="Joao Vieira" userId="S::joaopvieira@ua.pt::ee994a60-c2fb-4a57-91cc-8923d9e0c3fb" providerId="AD" clId="Web-{1138BE00-0691-9C3A-E55E-3E7E3EE75B62}" dt="2022-06-07T20:37:48.652" v="15"/>
          <ac:spMkLst>
            <pc:docMk/>
            <pc:sldMk cId="1512084105" sldId="266"/>
            <ac:spMk id="12" creationId="{F76FD82B-E2A3-B4B1-753B-F5A5C30E6F71}"/>
          </ac:spMkLst>
        </pc:spChg>
      </pc:sldChg>
      <pc:sldChg chg="addSp delSp modSp add ord replId">
        <pc:chgData name="Joao Vieira" userId="S::joaopvieira@ua.pt::ee994a60-c2fb-4a57-91cc-8923d9e0c3fb" providerId="AD" clId="Web-{1138BE00-0691-9C3A-E55E-3E7E3EE75B62}" dt="2022-06-07T22:17:34.449" v="773"/>
        <pc:sldMkLst>
          <pc:docMk/>
          <pc:sldMk cId="150340615" sldId="267"/>
        </pc:sldMkLst>
        <pc:spChg chg="add mod">
          <ac:chgData name="Joao Vieira" userId="S::joaopvieira@ua.pt::ee994a60-c2fb-4a57-91cc-8923d9e0c3fb" providerId="AD" clId="Web-{1138BE00-0691-9C3A-E55E-3E7E3EE75B62}" dt="2022-06-07T21:47:24.421" v="600" actId="1076"/>
          <ac:spMkLst>
            <pc:docMk/>
            <pc:sldMk cId="150340615" sldId="267"/>
            <ac:spMk id="3" creationId="{9C5B5699-576F-CD5A-7AAB-7C4076B6EE5D}"/>
          </ac:spMkLst>
        </pc:spChg>
        <pc:spChg chg="del">
          <ac:chgData name="Joao Vieira" userId="S::joaopvieira@ua.pt::ee994a60-c2fb-4a57-91cc-8923d9e0c3fb" providerId="AD" clId="Web-{1138BE00-0691-9C3A-E55E-3E7E3EE75B62}" dt="2022-06-07T20:59:44.071" v="452"/>
          <ac:spMkLst>
            <pc:docMk/>
            <pc:sldMk cId="150340615" sldId="267"/>
            <ac:spMk id="4" creationId="{3068DAC7-5CC8-A351-DBCC-9289603591A8}"/>
          </ac:spMkLst>
        </pc:spChg>
        <pc:spChg chg="add del">
          <ac:chgData name="Joao Vieira" userId="S::joaopvieira@ua.pt::ee994a60-c2fb-4a57-91cc-8923d9e0c3fb" providerId="AD" clId="Web-{1138BE00-0691-9C3A-E55E-3E7E3EE75B62}" dt="2022-06-07T21:24:42.261" v="529"/>
          <ac:spMkLst>
            <pc:docMk/>
            <pc:sldMk cId="150340615" sldId="267"/>
            <ac:spMk id="6" creationId="{79789431-16F4-71F9-428D-28AF2A64A8AF}"/>
          </ac:spMkLst>
        </pc:spChg>
        <pc:spChg chg="del mod">
          <ac:chgData name="Joao Vieira" userId="S::joaopvieira@ua.pt::ee994a60-c2fb-4a57-91cc-8923d9e0c3fb" providerId="AD" clId="Web-{1138BE00-0691-9C3A-E55E-3E7E3EE75B62}" dt="2022-06-07T20:59:41.461" v="451"/>
          <ac:spMkLst>
            <pc:docMk/>
            <pc:sldMk cId="150340615" sldId="267"/>
            <ac:spMk id="7" creationId="{0F12F22F-D11F-C0CD-AE8B-C24DED9DF00D}"/>
          </ac:spMkLst>
        </pc:spChg>
        <pc:spChg chg="add mod">
          <ac:chgData name="Joao Vieira" userId="S::joaopvieira@ua.pt::ee994a60-c2fb-4a57-91cc-8923d9e0c3fb" providerId="AD" clId="Web-{1138BE00-0691-9C3A-E55E-3E7E3EE75B62}" dt="2022-06-07T21:49:11.736" v="624" actId="20577"/>
          <ac:spMkLst>
            <pc:docMk/>
            <pc:sldMk cId="150340615" sldId="267"/>
            <ac:spMk id="11" creationId="{7263175E-430D-19A8-3D59-2CBE52FA34CB}"/>
          </ac:spMkLst>
        </pc:spChg>
        <pc:spChg chg="del mod">
          <ac:chgData name="Joao Vieira" userId="S::joaopvieira@ua.pt::ee994a60-c2fb-4a57-91cc-8923d9e0c3fb" providerId="AD" clId="Web-{1138BE00-0691-9C3A-E55E-3E7E3EE75B62}" dt="2022-06-07T21:22:28.694" v="509"/>
          <ac:spMkLst>
            <pc:docMk/>
            <pc:sldMk cId="150340615" sldId="267"/>
            <ac:spMk id="13" creationId="{E537AF11-839B-2109-CE8E-B779EF56FAFB}"/>
          </ac:spMkLst>
        </pc:spChg>
        <pc:grpChg chg="add del">
          <ac:chgData name="Joao Vieira" userId="S::joaopvieira@ua.pt::ee994a60-c2fb-4a57-91cc-8923d9e0c3fb" providerId="AD" clId="Web-{1138BE00-0691-9C3A-E55E-3E7E3EE75B62}" dt="2022-06-07T21:33:46.447" v="549"/>
          <ac:grpSpMkLst>
            <pc:docMk/>
            <pc:sldMk cId="150340615" sldId="267"/>
            <ac:grpSpMk id="4" creationId="{541876B2-6132-016A-0E2A-6FE0380A31F9}"/>
          </ac:grpSpMkLst>
        </pc:grpChg>
        <pc:grpChg chg="add mod">
          <ac:chgData name="Joao Vieira" userId="S::joaopvieira@ua.pt::ee994a60-c2fb-4a57-91cc-8923d9e0c3fb" providerId="AD" clId="Web-{1138BE00-0691-9C3A-E55E-3E7E3EE75B62}" dt="2022-06-07T21:46:00.417" v="576" actId="1076"/>
          <ac:grpSpMkLst>
            <pc:docMk/>
            <pc:sldMk cId="150340615" sldId="267"/>
            <ac:grpSpMk id="6" creationId="{D15600D8-CDF1-3AEC-365D-521278737D63}"/>
          </ac:grpSpMkLst>
        </pc:grpChg>
        <pc:picChg chg="mod topLvl">
          <ac:chgData name="Joao Vieira" userId="S::joaopvieira@ua.pt::ee994a60-c2fb-4a57-91cc-8923d9e0c3fb" providerId="AD" clId="Web-{1138BE00-0691-9C3A-E55E-3E7E3EE75B62}" dt="2022-06-07T21:33:46.447" v="549"/>
          <ac:picMkLst>
            <pc:docMk/>
            <pc:sldMk cId="150340615" sldId="267"/>
            <ac:picMk id="2" creationId="{2344DEC5-F1AE-CD2B-F9BF-145F15322A87}"/>
          </ac:picMkLst>
        </pc:picChg>
        <pc:picChg chg="add mod">
          <ac:chgData name="Joao Vieira" userId="S::joaopvieira@ua.pt::ee994a60-c2fb-4a57-91cc-8923d9e0c3fb" providerId="AD" clId="Web-{1138BE00-0691-9C3A-E55E-3E7E3EE75B62}" dt="2022-06-07T21:46:53.933" v="592" actId="1076"/>
          <ac:picMkLst>
            <pc:docMk/>
            <pc:sldMk cId="150340615" sldId="267"/>
            <ac:picMk id="7" creationId="{C133B0B4-FA78-FB1C-4987-3164AC0882B6}"/>
          </ac:picMkLst>
        </pc:picChg>
        <pc:picChg chg="add mod topLvl">
          <ac:chgData name="Joao Vieira" userId="S::joaopvieira@ua.pt::ee994a60-c2fb-4a57-91cc-8923d9e0c3fb" providerId="AD" clId="Web-{1138BE00-0691-9C3A-E55E-3E7E3EE75B62}" dt="2022-06-07T21:46:04.964" v="577" actId="1076"/>
          <ac:picMkLst>
            <pc:docMk/>
            <pc:sldMk cId="150340615" sldId="267"/>
            <ac:picMk id="8" creationId="{B596AF41-A850-DEDC-0704-FB17D255A985}"/>
          </ac:picMkLst>
        </pc:picChg>
        <pc:picChg chg="add mod">
          <ac:chgData name="Joao Vieira" userId="S::joaopvieira@ua.pt::ee994a60-c2fb-4a57-91cc-8923d9e0c3fb" providerId="AD" clId="Web-{1138BE00-0691-9C3A-E55E-3E7E3EE75B62}" dt="2022-06-07T21:46:52.058" v="591" actId="14100"/>
          <ac:picMkLst>
            <pc:docMk/>
            <pc:sldMk cId="150340615" sldId="267"/>
            <ac:picMk id="9" creationId="{A65D5C6E-BA47-29FC-39BB-69B12790A3E7}"/>
          </ac:picMkLst>
        </pc:picChg>
        <pc:picChg chg="add mod">
          <ac:chgData name="Joao Vieira" userId="S::joaopvieira@ua.pt::ee994a60-c2fb-4a57-91cc-8923d9e0c3fb" providerId="AD" clId="Web-{1138BE00-0691-9C3A-E55E-3E7E3EE75B62}" dt="2022-06-07T21:47:01.621" v="594" actId="1076"/>
          <ac:picMkLst>
            <pc:docMk/>
            <pc:sldMk cId="150340615" sldId="267"/>
            <ac:picMk id="10" creationId="{7566D1D7-3186-39D0-CDCA-A65AAF474897}"/>
          </ac:picMkLst>
        </pc:picChg>
        <pc:picChg chg="add del mod modCrop">
          <ac:chgData name="Joao Vieira" userId="S::joaopvieira@ua.pt::ee994a60-c2fb-4a57-91cc-8923d9e0c3fb" providerId="AD" clId="Web-{1138BE00-0691-9C3A-E55E-3E7E3EE75B62}" dt="2022-06-07T22:17:34.449" v="773"/>
          <ac:picMkLst>
            <pc:docMk/>
            <pc:sldMk cId="150340615" sldId="267"/>
            <ac:picMk id="12" creationId="{8E2D658B-14FA-CD91-7138-742C990609EA}"/>
          </ac:picMkLst>
        </pc:picChg>
        <pc:cxnChg chg="add mod ord">
          <ac:chgData name="Joao Vieira" userId="S::joaopvieira@ua.pt::ee994a60-c2fb-4a57-91cc-8923d9e0c3fb" providerId="AD" clId="Web-{1138BE00-0691-9C3A-E55E-3E7E3EE75B62}" dt="2022-06-07T21:24:38.230" v="527" actId="1076"/>
          <ac:cxnSpMkLst>
            <pc:docMk/>
            <pc:sldMk cId="150340615" sldId="267"/>
            <ac:cxnSpMk id="5" creationId="{C1B7D92B-F627-A301-C5FD-6C208301E431}"/>
          </ac:cxnSpMkLst>
        </pc:cxnChg>
      </pc:sldChg>
      <pc:sldChg chg="addSp delSp modSp add replId">
        <pc:chgData name="Joao Vieira" userId="S::joaopvieira@ua.pt::ee994a60-c2fb-4a57-91cc-8923d9e0c3fb" providerId="AD" clId="Web-{1138BE00-0691-9C3A-E55E-3E7E3EE75B62}" dt="2022-06-07T22:42:16.439" v="883" actId="20577"/>
        <pc:sldMkLst>
          <pc:docMk/>
          <pc:sldMk cId="1162276384" sldId="268"/>
        </pc:sldMkLst>
        <pc:spChg chg="add mod">
          <ac:chgData name="Joao Vieira" userId="S::joaopvieira@ua.pt::ee994a60-c2fb-4a57-91cc-8923d9e0c3fb" providerId="AD" clId="Web-{1138BE00-0691-9C3A-E55E-3E7E3EE75B62}" dt="2022-06-07T21:21:13.926" v="487" actId="1076"/>
          <ac:spMkLst>
            <pc:docMk/>
            <pc:sldMk cId="1162276384" sldId="268"/>
            <ac:spMk id="5" creationId="{4CB68C01-4868-2BED-8DDF-7350A7CA2C4F}"/>
          </ac:spMkLst>
        </pc:spChg>
        <pc:spChg chg="mod">
          <ac:chgData name="Joao Vieira" userId="S::joaopvieira@ua.pt::ee994a60-c2fb-4a57-91cc-8923d9e0c3fb" providerId="AD" clId="Web-{1138BE00-0691-9C3A-E55E-3E7E3EE75B62}" dt="2022-06-07T22:42:16.439" v="883" actId="20577"/>
          <ac:spMkLst>
            <pc:docMk/>
            <pc:sldMk cId="1162276384" sldId="268"/>
            <ac:spMk id="6" creationId="{990A6E12-D2DE-F620-F240-FB5DBD67B502}"/>
          </ac:spMkLst>
        </pc:spChg>
        <pc:spChg chg="del">
          <ac:chgData name="Joao Vieira" userId="S::joaopvieira@ua.pt::ee994a60-c2fb-4a57-91cc-8923d9e0c3fb" providerId="AD" clId="Web-{1138BE00-0691-9C3A-E55E-3E7E3EE75B62}" dt="2022-06-07T20:59:50.290" v="453"/>
          <ac:spMkLst>
            <pc:docMk/>
            <pc:sldMk cId="1162276384" sldId="268"/>
            <ac:spMk id="7" creationId="{0F12F22F-D11F-C0CD-AE8B-C24DED9DF00D}"/>
          </ac:spMkLst>
        </pc:spChg>
        <pc:picChg chg="add del mod">
          <ac:chgData name="Joao Vieira" userId="S::joaopvieira@ua.pt::ee994a60-c2fb-4a57-91cc-8923d9e0c3fb" providerId="AD" clId="Web-{1138BE00-0691-9C3A-E55E-3E7E3EE75B62}" dt="2022-06-07T21:18:59.937" v="466"/>
          <ac:picMkLst>
            <pc:docMk/>
            <pc:sldMk cId="1162276384" sldId="268"/>
            <ac:picMk id="2" creationId="{26EFA3CD-0A0A-3831-44CC-9EFB8AD0BF38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1:20:20.799" v="471"/>
          <ac:picMkLst>
            <pc:docMk/>
            <pc:sldMk cId="1162276384" sldId="268"/>
            <ac:picMk id="3" creationId="{EDDEE9E6-475E-A542-EF24-6E3FBDF96DCC}"/>
          </ac:picMkLst>
        </pc:picChg>
        <pc:picChg chg="add mod">
          <ac:chgData name="Joao Vieira" userId="S::joaopvieira@ua.pt::ee994a60-c2fb-4a57-91cc-8923d9e0c3fb" providerId="AD" clId="Web-{1138BE00-0691-9C3A-E55E-3E7E3EE75B62}" dt="2022-06-07T21:21:23.630" v="488" actId="14100"/>
          <ac:picMkLst>
            <pc:docMk/>
            <pc:sldMk cId="1162276384" sldId="268"/>
            <ac:picMk id="4" creationId="{D429B92A-B4D4-C6D6-3039-76EE18F2AD2A}"/>
          </ac:picMkLst>
        </pc:picChg>
      </pc:sldChg>
      <pc:sldChg chg="add del replId">
        <pc:chgData name="Joao Vieira" userId="S::joaopvieira@ua.pt::ee994a60-c2fb-4a57-91cc-8923d9e0c3fb" providerId="AD" clId="Web-{1138BE00-0691-9C3A-E55E-3E7E3EE75B62}" dt="2022-06-07T22:17:34.512" v="774"/>
        <pc:sldMkLst>
          <pc:docMk/>
          <pc:sldMk cId="324796719" sldId="270"/>
        </pc:sldMkLst>
      </pc:sldChg>
      <pc:sldChg chg="addSp delSp modSp add replId">
        <pc:chgData name="Joao Vieira" userId="S::joaopvieira@ua.pt::ee994a60-c2fb-4a57-91cc-8923d9e0c3fb" providerId="AD" clId="Web-{1138BE00-0691-9C3A-E55E-3E7E3EE75B62}" dt="2022-06-07T22:40:36.296" v="881" actId="20577"/>
        <pc:sldMkLst>
          <pc:docMk/>
          <pc:sldMk cId="1155153210" sldId="270"/>
        </pc:sldMkLst>
        <pc:spChg chg="mod">
          <ac:chgData name="Joao Vieira" userId="S::joaopvieira@ua.pt::ee994a60-c2fb-4a57-91cc-8923d9e0c3fb" providerId="AD" clId="Web-{1138BE00-0691-9C3A-E55E-3E7E3EE75B62}" dt="2022-06-07T22:40:36.296" v="881" actId="20577"/>
          <ac:spMkLst>
            <pc:docMk/>
            <pc:sldMk cId="1155153210" sldId="270"/>
            <ac:spMk id="3" creationId="{5869708B-8E55-EF0F-5474-2CAABA23EBFA}"/>
          </ac:spMkLst>
        </pc:spChg>
        <pc:spChg chg="del">
          <ac:chgData name="Joao Vieira" userId="S::joaopvieira@ua.pt::ee994a60-c2fb-4a57-91cc-8923d9e0c3fb" providerId="AD" clId="Web-{1138BE00-0691-9C3A-E55E-3E7E3EE75B62}" dt="2022-06-07T22:22:33.705" v="821"/>
          <ac:spMkLst>
            <pc:docMk/>
            <pc:sldMk cId="1155153210" sldId="270"/>
            <ac:spMk id="6" creationId="{B66C7DFE-D6CB-EC8F-65B5-11DC7472ADBF}"/>
          </ac:spMkLst>
        </pc:spChg>
        <pc:spChg chg="mod">
          <ac:chgData name="Joao Vieira" userId="S::joaopvieira@ua.pt::ee994a60-c2fb-4a57-91cc-8923d9e0c3fb" providerId="AD" clId="Web-{1138BE00-0691-9C3A-E55E-3E7E3EE75B62}" dt="2022-06-07T22:18:16.669" v="786"/>
          <ac:spMkLst>
            <pc:docMk/>
            <pc:sldMk cId="1155153210" sldId="270"/>
            <ac:spMk id="9" creationId="{FBE2ADDD-5557-D22F-1AA8-2E40CDA92051}"/>
          </ac:spMkLst>
        </pc:spChg>
        <pc:picChg chg="add del mod">
          <ac:chgData name="Joao Vieira" userId="S::joaopvieira@ua.pt::ee994a60-c2fb-4a57-91cc-8923d9e0c3fb" providerId="AD" clId="Web-{1138BE00-0691-9C3A-E55E-3E7E3EE75B62}" dt="2022-06-07T22:26:41.305" v="828"/>
          <ac:picMkLst>
            <pc:docMk/>
            <pc:sldMk cId="1155153210" sldId="270"/>
            <ac:picMk id="2" creationId="{7F3A8F83-CAAD-0EDA-3A59-5482A3F4B293}"/>
          </ac:picMkLst>
        </pc:picChg>
        <pc:picChg chg="del">
          <ac:chgData name="Joao Vieira" userId="S::joaopvieira@ua.pt::ee994a60-c2fb-4a57-91cc-8923d9e0c3fb" providerId="AD" clId="Web-{1138BE00-0691-9C3A-E55E-3E7E3EE75B62}" dt="2022-06-07T22:21:00.594" v="820"/>
          <ac:picMkLst>
            <pc:docMk/>
            <pc:sldMk cId="1155153210" sldId="270"/>
            <ac:picMk id="4" creationId="{B9773F12-5E38-11FE-ED2B-4EDD7CD55E1D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27:59.994" v="830"/>
          <ac:picMkLst>
            <pc:docMk/>
            <pc:sldMk cId="1155153210" sldId="270"/>
            <ac:picMk id="5" creationId="{82F5943D-CDE2-7A00-C776-D4D52AAD98D5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30:22.626" v="832"/>
          <ac:picMkLst>
            <pc:docMk/>
            <pc:sldMk cId="1155153210" sldId="270"/>
            <ac:picMk id="7" creationId="{654AAA44-024B-0AD8-C326-AD52D8F03A68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33:09.192" v="840"/>
          <ac:picMkLst>
            <pc:docMk/>
            <pc:sldMk cId="1155153210" sldId="270"/>
            <ac:picMk id="8" creationId="{7EB1A477-457B-A8E9-373A-C8DCCF80D21E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34:07.834" v="846"/>
          <ac:picMkLst>
            <pc:docMk/>
            <pc:sldMk cId="1155153210" sldId="270"/>
            <ac:picMk id="10" creationId="{EABAAC48-097E-2F5D-289F-E9A0EEC5F3FE}"/>
          </ac:picMkLst>
        </pc:picChg>
        <pc:picChg chg="add mod">
          <ac:chgData name="Joao Vieira" userId="S::joaopvieira@ua.pt::ee994a60-c2fb-4a57-91cc-8923d9e0c3fb" providerId="AD" clId="Web-{1138BE00-0691-9C3A-E55E-3E7E3EE75B62}" dt="2022-06-07T22:34:10.178" v="850" actId="1076"/>
          <ac:picMkLst>
            <pc:docMk/>
            <pc:sldMk cId="1155153210" sldId="270"/>
            <ac:picMk id="11" creationId="{6BA1465A-4ECA-9F36-3B34-383D838D1790}"/>
          </ac:picMkLst>
        </pc:picChg>
        <pc:picChg chg="add del mod ord">
          <ac:chgData name="Joao Vieira" userId="S::joaopvieira@ua.pt::ee994a60-c2fb-4a57-91cc-8923d9e0c3fb" providerId="AD" clId="Web-{1138BE00-0691-9C3A-E55E-3E7E3EE75B62}" dt="2022-06-07T22:34:40.304" v="854"/>
          <ac:picMkLst>
            <pc:docMk/>
            <pc:sldMk cId="1155153210" sldId="270"/>
            <ac:picMk id="12" creationId="{0DD442F5-D1D4-5E8D-7D41-180CDC1A2BCF}"/>
          </ac:picMkLst>
        </pc:picChg>
        <pc:picChg chg="add mod ord modCrop">
          <ac:chgData name="Joao Vieira" userId="S::joaopvieira@ua.pt::ee994a60-c2fb-4a57-91cc-8923d9e0c3fb" providerId="AD" clId="Web-{1138BE00-0691-9C3A-E55E-3E7E3EE75B62}" dt="2022-06-07T22:37:54.121" v="866" actId="1076"/>
          <ac:picMkLst>
            <pc:docMk/>
            <pc:sldMk cId="1155153210" sldId="270"/>
            <ac:picMk id="13" creationId="{216573A1-63C1-DAB5-D6F1-E29D6AE31E5C}"/>
          </ac:picMkLst>
        </pc:picChg>
      </pc:sldChg>
    </pc:docChg>
  </pc:docChgLst>
  <pc:docChgLst>
    <pc:chgData name="Miguel Moreira" userId="S::moreiramiguel@ua.pt::0aef5668-2391-4e5f-9435-73a6098d7102" providerId="AD" clId="Web-{032962BE-F72B-599C-D764-F78CBB3F82AA}"/>
    <pc:docChg chg="modSld">
      <pc:chgData name="Miguel Moreira" userId="S::moreiramiguel@ua.pt::0aef5668-2391-4e5f-9435-73a6098d7102" providerId="AD" clId="Web-{032962BE-F72B-599C-D764-F78CBB3F82AA}" dt="2022-05-24T22:06:38.618" v="199" actId="20577"/>
      <pc:docMkLst>
        <pc:docMk/>
      </pc:docMkLst>
      <pc:sldChg chg="modSp">
        <pc:chgData name="Miguel Moreira" userId="S::moreiramiguel@ua.pt::0aef5668-2391-4e5f-9435-73a6098d7102" providerId="AD" clId="Web-{032962BE-F72B-599C-D764-F78CBB3F82AA}" dt="2022-05-24T22:06:38.618" v="199" actId="20577"/>
        <pc:sldMkLst>
          <pc:docMk/>
          <pc:sldMk cId="1450646944" sldId="263"/>
        </pc:sldMkLst>
        <pc:spChg chg="mod">
          <ac:chgData name="Miguel Moreira" userId="S::moreiramiguel@ua.pt::0aef5668-2391-4e5f-9435-73a6098d7102" providerId="AD" clId="Web-{032962BE-F72B-599C-D764-F78CBB3F82AA}" dt="2022-05-24T22:06:12.883" v="190" actId="14100"/>
          <ac:spMkLst>
            <pc:docMk/>
            <pc:sldMk cId="1450646944" sldId="263"/>
            <ac:spMk id="4" creationId="{D0ABE050-8DF6-C22F-6D26-5473AD96A09A}"/>
          </ac:spMkLst>
        </pc:spChg>
        <pc:spChg chg="mod">
          <ac:chgData name="Miguel Moreira" userId="S::moreiramiguel@ua.pt::0aef5668-2391-4e5f-9435-73a6098d7102" providerId="AD" clId="Web-{032962BE-F72B-599C-D764-F78CBB3F82AA}" dt="2022-05-24T22:06:38.618" v="199" actId="20577"/>
          <ac:spMkLst>
            <pc:docMk/>
            <pc:sldMk cId="1450646944" sldId="263"/>
            <ac:spMk id="15" creationId="{7A0874E9-D80C-9CC3-568B-48E5890D7240}"/>
          </ac:spMkLst>
        </pc:spChg>
        <pc:spChg chg="mod">
          <ac:chgData name="Miguel Moreira" userId="S::moreiramiguel@ua.pt::0aef5668-2391-4e5f-9435-73a6098d7102" providerId="AD" clId="Web-{032962BE-F72B-599C-D764-F78CBB3F82AA}" dt="2022-05-24T22:03:13.973" v="99" actId="20577"/>
          <ac:spMkLst>
            <pc:docMk/>
            <pc:sldMk cId="1450646944" sldId="263"/>
            <ac:spMk id="16" creationId="{CBD37730-CBA9-250A-6751-3D3A9916E7D0}"/>
          </ac:spMkLst>
        </pc:spChg>
      </pc:sldChg>
    </pc:docChg>
  </pc:docChgLst>
  <pc:docChgLst>
    <pc:chgData name="Joao Vieira" userId="S::joaopvieira@ua.pt::ee994a60-c2fb-4a57-91cc-8923d9e0c3fb" providerId="AD" clId="Web-{62A30DAD-379D-09B6-41A2-BC491401F453}"/>
    <pc:docChg chg="modSld">
      <pc:chgData name="Joao Vieira" userId="S::joaopvieira@ua.pt::ee994a60-c2fb-4a57-91cc-8923d9e0c3fb" providerId="AD" clId="Web-{62A30DAD-379D-09B6-41A2-BC491401F453}" dt="2022-05-24T21:25:04.745" v="301" actId="1076"/>
      <pc:docMkLst>
        <pc:docMk/>
      </pc:docMkLst>
      <pc:sldChg chg="addSp delSp modSp">
        <pc:chgData name="Joao Vieira" userId="S::joaopvieira@ua.pt::ee994a60-c2fb-4a57-91cc-8923d9e0c3fb" providerId="AD" clId="Web-{62A30DAD-379D-09B6-41A2-BC491401F453}" dt="2022-05-24T21:25:04.745" v="301" actId="1076"/>
        <pc:sldMkLst>
          <pc:docMk/>
          <pc:sldMk cId="4023792572" sldId="261"/>
        </pc:sldMkLst>
        <pc:spChg chg="add mod">
          <ac:chgData name="Joao Vieira" userId="S::joaopvieira@ua.pt::ee994a60-c2fb-4a57-91cc-8923d9e0c3fb" providerId="AD" clId="Web-{62A30DAD-379D-09B6-41A2-BC491401F453}" dt="2022-05-24T21:20:52.349" v="268" actId="20577"/>
          <ac:spMkLst>
            <pc:docMk/>
            <pc:sldMk cId="4023792572" sldId="261"/>
            <ac:spMk id="3" creationId="{74A35541-F67C-B247-032C-5C5D42192BB6}"/>
          </ac:spMkLst>
        </pc:spChg>
        <pc:spChg chg="mod">
          <ac:chgData name="Joao Vieira" userId="S::joaopvieira@ua.pt::ee994a60-c2fb-4a57-91cc-8923d9e0c3fb" providerId="AD" clId="Web-{62A30DAD-379D-09B6-41A2-BC491401F453}" dt="2022-05-24T21:11:28.463" v="53" actId="1076"/>
          <ac:spMkLst>
            <pc:docMk/>
            <pc:sldMk cId="4023792572" sldId="261"/>
            <ac:spMk id="14" creationId="{5E3F056E-AB00-AF94-098B-6446E7EE86C2}"/>
          </ac:spMkLst>
        </pc:spChg>
        <pc:picChg chg="add del mod">
          <ac:chgData name="Joao Vieira" userId="S::joaopvieira@ua.pt::ee994a60-c2fb-4a57-91cc-8923d9e0c3fb" providerId="AD" clId="Web-{62A30DAD-379D-09B6-41A2-BC491401F453}" dt="2022-05-24T20:33:34.621" v="2"/>
          <ac:picMkLst>
            <pc:docMk/>
            <pc:sldMk cId="4023792572" sldId="261"/>
            <ac:picMk id="2" creationId="{7FF35C04-8EEC-420E-FF82-A9AFAC58CB85}"/>
          </ac:picMkLst>
        </pc:picChg>
        <pc:picChg chg="add mod">
          <ac:chgData name="Joao Vieira" userId="S::joaopvieira@ua.pt::ee994a60-c2fb-4a57-91cc-8923d9e0c3fb" providerId="AD" clId="Web-{62A30DAD-379D-09B6-41A2-BC491401F453}" dt="2022-05-24T21:21:40.053" v="273" actId="1076"/>
          <ac:picMkLst>
            <pc:docMk/>
            <pc:sldMk cId="4023792572" sldId="261"/>
            <ac:picMk id="4" creationId="{077DA74C-8A65-8351-9EF8-7D817307B43E}"/>
          </ac:picMkLst>
        </pc:picChg>
        <pc:picChg chg="add del mod">
          <ac:chgData name="Joao Vieira" userId="S::joaopvieira@ua.pt::ee994a60-c2fb-4a57-91cc-8923d9e0c3fb" providerId="AD" clId="Web-{62A30DAD-379D-09B6-41A2-BC491401F453}" dt="2022-05-24T21:22:41.914" v="278"/>
          <ac:picMkLst>
            <pc:docMk/>
            <pc:sldMk cId="4023792572" sldId="261"/>
            <ac:picMk id="6" creationId="{03B22A7A-C1E7-E017-4B0F-252FCB168AD5}"/>
          </ac:picMkLst>
        </pc:picChg>
        <pc:picChg chg="add del mod">
          <ac:chgData name="Joao Vieira" userId="S::joaopvieira@ua.pt::ee994a60-c2fb-4a57-91cc-8923d9e0c3fb" providerId="AD" clId="Web-{62A30DAD-379D-09B6-41A2-BC491401F453}" dt="2022-05-24T21:25:01.807" v="299"/>
          <ac:picMkLst>
            <pc:docMk/>
            <pc:sldMk cId="4023792572" sldId="261"/>
            <ac:picMk id="7" creationId="{138500B7-F8B0-BA9A-D61D-DB14F0C562D4}"/>
          </ac:picMkLst>
        </pc:picChg>
        <pc:picChg chg="add mod">
          <ac:chgData name="Joao Vieira" userId="S::joaopvieira@ua.pt::ee994a60-c2fb-4a57-91cc-8923d9e0c3fb" providerId="AD" clId="Web-{62A30DAD-379D-09B6-41A2-BC491401F453}" dt="2022-05-24T21:25:04.745" v="301" actId="1076"/>
          <ac:picMkLst>
            <pc:docMk/>
            <pc:sldMk cId="4023792572" sldId="261"/>
            <ac:picMk id="8" creationId="{2C3CB299-3BE9-08E1-702F-2F507431154F}"/>
          </ac:picMkLst>
        </pc:picChg>
        <pc:picChg chg="add del">
          <ac:chgData name="Joao Vieira" userId="S::joaopvieira@ua.pt::ee994a60-c2fb-4a57-91cc-8923d9e0c3fb" providerId="AD" clId="Web-{62A30DAD-379D-09B6-41A2-BC491401F453}" dt="2022-05-24T21:25:00.604" v="298"/>
          <ac:picMkLst>
            <pc:docMk/>
            <pc:sldMk cId="4023792572" sldId="261"/>
            <ac:picMk id="10" creationId="{BAE9CFDB-239B-BDDA-4147-EB7745ABC61D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9.776" v="297"/>
          <ac:picMkLst>
            <pc:docMk/>
            <pc:sldMk cId="4023792572" sldId="261"/>
            <ac:picMk id="11" creationId="{08F97F00-5015-34AF-4B4C-0B6B6F769D76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8.385" v="296"/>
          <ac:picMkLst>
            <pc:docMk/>
            <pc:sldMk cId="4023792572" sldId="261"/>
            <ac:picMk id="12" creationId="{E90A513A-113E-8A32-C424-68206210EC6A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7.557" v="295"/>
          <ac:picMkLst>
            <pc:docMk/>
            <pc:sldMk cId="4023792572" sldId="261"/>
            <ac:picMk id="13" creationId="{E70EB1D6-012A-3F99-EFA6-775CD2905668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6.401" v="294"/>
          <ac:picMkLst>
            <pc:docMk/>
            <pc:sldMk cId="4023792572" sldId="261"/>
            <ac:picMk id="15" creationId="{DCE28BA1-6601-B3C5-65B4-45E29524F3FC}"/>
          </ac:picMkLst>
        </pc:picChg>
        <pc:picChg chg="add del mod modCrop">
          <ac:chgData name="Joao Vieira" userId="S::joaopvieira@ua.pt::ee994a60-c2fb-4a57-91cc-8923d9e0c3fb" providerId="AD" clId="Web-{62A30DAD-379D-09B6-41A2-BC491401F453}" dt="2022-05-24T21:24:54.541" v="293"/>
          <ac:picMkLst>
            <pc:docMk/>
            <pc:sldMk cId="4023792572" sldId="261"/>
            <ac:picMk id="16" creationId="{677AE209-1441-4ED7-D389-4D6B5E1195ED}"/>
          </ac:picMkLst>
        </pc:picChg>
      </pc:sldChg>
      <pc:sldChg chg="modSp">
        <pc:chgData name="Joao Vieira" userId="S::joaopvieira@ua.pt::ee994a60-c2fb-4a57-91cc-8923d9e0c3fb" providerId="AD" clId="Web-{62A30DAD-379D-09B6-41A2-BC491401F453}" dt="2022-05-24T20:35:00.061" v="17" actId="20577"/>
        <pc:sldMkLst>
          <pc:docMk/>
          <pc:sldMk cId="1450646944" sldId="263"/>
        </pc:sldMkLst>
        <pc:spChg chg="mod">
          <ac:chgData name="Joao Vieira" userId="S::joaopvieira@ua.pt::ee994a60-c2fb-4a57-91cc-8923d9e0c3fb" providerId="AD" clId="Web-{62A30DAD-379D-09B6-41A2-BC491401F453}" dt="2022-05-24T20:35:00.061" v="17" actId="20577"/>
          <ac:spMkLst>
            <pc:docMk/>
            <pc:sldMk cId="1450646944" sldId="263"/>
            <ac:spMk id="3" creationId="{B64D83D8-87D0-12B4-80A8-AC862C38AA9D}"/>
          </ac:spMkLst>
        </pc:spChg>
      </pc:sldChg>
      <pc:sldChg chg="delSp">
        <pc:chgData name="Joao Vieira" userId="S::joaopvieira@ua.pt::ee994a60-c2fb-4a57-91cc-8923d9e0c3fb" providerId="AD" clId="Web-{62A30DAD-379D-09B6-41A2-BC491401F453}" dt="2022-05-24T20:30:10.335" v="0"/>
        <pc:sldMkLst>
          <pc:docMk/>
          <pc:sldMk cId="1508443798" sldId="265"/>
        </pc:sldMkLst>
        <pc:spChg chg="del">
          <ac:chgData name="Joao Vieira" userId="S::joaopvieira@ua.pt::ee994a60-c2fb-4a57-91cc-8923d9e0c3fb" providerId="AD" clId="Web-{62A30DAD-379D-09B6-41A2-BC491401F453}" dt="2022-05-24T20:30:10.335" v="0"/>
          <ac:spMkLst>
            <pc:docMk/>
            <pc:sldMk cId="1508443798" sldId="265"/>
            <ac:spMk id="2" creationId="{B0DC858D-2F2C-7417-72C5-4440676A1D0E}"/>
          </ac:spMkLst>
        </pc:spChg>
      </pc:sldChg>
    </pc:docChg>
  </pc:docChgLst>
  <pc:docChgLst>
    <pc:chgData name="Joao Vieira" userId="S::joaopvieira@ua.pt::ee994a60-c2fb-4a57-91cc-8923d9e0c3fb" providerId="AD" clId="Web-{A198FC14-9D4D-EA89-3C2E-61316AFE8E34}"/>
    <pc:docChg chg="delSld modSld sldOrd">
      <pc:chgData name="Joao Vieira" userId="S::joaopvieira@ua.pt::ee994a60-c2fb-4a57-91cc-8923d9e0c3fb" providerId="AD" clId="Web-{A198FC14-9D4D-EA89-3C2E-61316AFE8E34}" dt="2022-05-24T11:13:45.028" v="827" actId="20577"/>
      <pc:docMkLst>
        <pc:docMk/>
      </pc:docMkLst>
      <pc:sldChg chg="modSp">
        <pc:chgData name="Joao Vieira" userId="S::joaopvieira@ua.pt::ee994a60-c2fb-4a57-91cc-8923d9e0c3fb" providerId="AD" clId="Web-{A198FC14-9D4D-EA89-3C2E-61316AFE8E34}" dt="2022-05-24T10:16:17.460" v="36" actId="20577"/>
        <pc:sldMkLst>
          <pc:docMk/>
          <pc:sldMk cId="3717581101" sldId="256"/>
        </pc:sldMkLst>
        <pc:spChg chg="mod">
          <ac:chgData name="Joao Vieira" userId="S::joaopvieira@ua.pt::ee994a60-c2fb-4a57-91cc-8923d9e0c3fb" providerId="AD" clId="Web-{A198FC14-9D4D-EA89-3C2E-61316AFE8E34}" dt="2022-05-24T10:16:17.460" v="36" actId="20577"/>
          <ac:spMkLst>
            <pc:docMk/>
            <pc:sldMk cId="3717581101" sldId="256"/>
            <ac:spMk id="19" creationId="{88F9B691-4581-8EEA-6059-FF880921E022}"/>
          </ac:spMkLst>
        </pc:spChg>
      </pc:sldChg>
      <pc:sldChg chg="modSp">
        <pc:chgData name="Joao Vieira" userId="S::joaopvieira@ua.pt::ee994a60-c2fb-4a57-91cc-8923d9e0c3fb" providerId="AD" clId="Web-{A198FC14-9D4D-EA89-3C2E-61316AFE8E34}" dt="2022-05-24T10:17:54.369" v="46" actId="1076"/>
        <pc:sldMkLst>
          <pc:docMk/>
          <pc:sldMk cId="812550567" sldId="258"/>
        </pc:sldMkLst>
        <pc:spChg chg="mod">
          <ac:chgData name="Joao Vieira" userId="S::joaopvieira@ua.pt::ee994a60-c2fb-4a57-91cc-8923d9e0c3fb" providerId="AD" clId="Web-{A198FC14-9D4D-EA89-3C2E-61316AFE8E34}" dt="2022-05-24T10:17:54.369" v="46" actId="1076"/>
          <ac:spMkLst>
            <pc:docMk/>
            <pc:sldMk cId="812550567" sldId="258"/>
            <ac:spMk id="14" creationId="{5E3F056E-AB00-AF94-098B-6446E7EE86C2}"/>
          </ac:spMkLst>
        </pc:spChg>
      </pc:sldChg>
      <pc:sldChg chg="addSp delSp modSp">
        <pc:chgData name="Joao Vieira" userId="S::joaopvieira@ua.pt::ee994a60-c2fb-4a57-91cc-8923d9e0c3fb" providerId="AD" clId="Web-{A198FC14-9D4D-EA89-3C2E-61316AFE8E34}" dt="2022-05-24T10:32:58.270" v="392" actId="1076"/>
        <pc:sldMkLst>
          <pc:docMk/>
          <pc:sldMk cId="4109000139" sldId="259"/>
        </pc:sldMkLst>
        <pc:spChg chg="add mod">
          <ac:chgData name="Joao Vieira" userId="S::joaopvieira@ua.pt::ee994a60-c2fb-4a57-91cc-8923d9e0c3fb" providerId="AD" clId="Web-{A198FC14-9D4D-EA89-3C2E-61316AFE8E34}" dt="2022-05-24T10:21:08.109" v="134"/>
          <ac:spMkLst>
            <pc:docMk/>
            <pc:sldMk cId="4109000139" sldId="259"/>
            <ac:spMk id="2" creationId="{854FF4B6-A09E-4691-3614-211F2AE65D78}"/>
          </ac:spMkLst>
        </pc:spChg>
        <pc:spChg chg="add mod">
          <ac:chgData name="Joao Vieira" userId="S::joaopvieira@ua.pt::ee994a60-c2fb-4a57-91cc-8923d9e0c3fb" providerId="AD" clId="Web-{A198FC14-9D4D-EA89-3C2E-61316AFE8E34}" dt="2022-05-24T10:32:58.270" v="392" actId="1076"/>
          <ac:spMkLst>
            <pc:docMk/>
            <pc:sldMk cId="4109000139" sldId="259"/>
            <ac:spMk id="3" creationId="{90D6CC27-B9B3-5162-6DE5-DE9BE34A402F}"/>
          </ac:spMkLst>
        </pc:spChg>
        <pc:spChg chg="add mod">
          <ac:chgData name="Joao Vieira" userId="S::joaopvieira@ua.pt::ee994a60-c2fb-4a57-91cc-8923d9e0c3fb" providerId="AD" clId="Web-{A198FC14-9D4D-EA89-3C2E-61316AFE8E34}" dt="2022-05-24T10:31:32.815" v="382" actId="1076"/>
          <ac:spMkLst>
            <pc:docMk/>
            <pc:sldMk cId="4109000139" sldId="259"/>
            <ac:spMk id="7" creationId="{4BB659B1-8876-8518-107A-78031B20CBD3}"/>
          </ac:spMkLst>
        </pc:spChg>
        <pc:spChg chg="del">
          <ac:chgData name="Joao Vieira" userId="S::joaopvieira@ua.pt::ee994a60-c2fb-4a57-91cc-8923d9e0c3fb" providerId="AD" clId="Web-{A198FC14-9D4D-EA89-3C2E-61316AFE8E34}" dt="2022-05-24T10:16:20.398" v="37"/>
          <ac:spMkLst>
            <pc:docMk/>
            <pc:sldMk cId="4109000139" sldId="259"/>
            <ac:spMk id="14" creationId="{5E3F056E-AB00-AF94-098B-6446E7EE86C2}"/>
          </ac:spMkLst>
        </pc:spChg>
        <pc:picChg chg="add del mod">
          <ac:chgData name="Joao Vieira" userId="S::joaopvieira@ua.pt::ee994a60-c2fb-4a57-91cc-8923d9e0c3fb" providerId="AD" clId="Web-{A198FC14-9D4D-EA89-3C2E-61316AFE8E34}" dt="2022-05-24T10:30:31.953" v="365"/>
          <ac:picMkLst>
            <pc:docMk/>
            <pc:sldMk cId="4109000139" sldId="259"/>
            <ac:picMk id="5" creationId="{B00A81DE-3350-0F73-B434-F47B5844913E}"/>
          </ac:picMkLst>
        </pc:picChg>
        <pc:picChg chg="add mod">
          <ac:chgData name="Joao Vieira" userId="S::joaopvieira@ua.pt::ee994a60-c2fb-4a57-91cc-8923d9e0c3fb" providerId="AD" clId="Web-{A198FC14-9D4D-EA89-3C2E-61316AFE8E34}" dt="2022-05-24T10:31:29.111" v="381" actId="1076"/>
          <ac:picMkLst>
            <pc:docMk/>
            <pc:sldMk cId="4109000139" sldId="259"/>
            <ac:picMk id="6" creationId="{E103B289-577F-5869-DB9B-FBFD845D4471}"/>
          </ac:picMkLst>
        </pc:picChg>
      </pc:sldChg>
      <pc:sldChg chg="addSp modSp ord">
        <pc:chgData name="Joao Vieira" userId="S::joaopvieira@ua.pt::ee994a60-c2fb-4a57-91cc-8923d9e0c3fb" providerId="AD" clId="Web-{A198FC14-9D4D-EA89-3C2E-61316AFE8E34}" dt="2022-05-24T11:11:37.509" v="773"/>
        <pc:sldMkLst>
          <pc:docMk/>
          <pc:sldMk cId="1450061495" sldId="260"/>
        </pc:sldMkLst>
        <pc:spChg chg="add mod">
          <ac:chgData name="Joao Vieira" userId="S::joaopvieira@ua.pt::ee994a60-c2fb-4a57-91cc-8923d9e0c3fb" providerId="AD" clId="Web-{A198FC14-9D4D-EA89-3C2E-61316AFE8E34}" dt="2022-05-24T10:38:38.764" v="467" actId="1076"/>
          <ac:spMkLst>
            <pc:docMk/>
            <pc:sldMk cId="1450061495" sldId="260"/>
            <ac:spMk id="2" creationId="{2505C4DD-8E72-5DAC-1085-345973C1692D}"/>
          </ac:spMkLst>
        </pc:spChg>
        <pc:spChg chg="add mod">
          <ac:chgData name="Joao Vieira" userId="S::joaopvieira@ua.pt::ee994a60-c2fb-4a57-91cc-8923d9e0c3fb" providerId="AD" clId="Web-{A198FC14-9D4D-EA89-3C2E-61316AFE8E34}" dt="2022-05-24T10:38:53.062" v="471" actId="1076"/>
          <ac:spMkLst>
            <pc:docMk/>
            <pc:sldMk cId="1450061495" sldId="260"/>
            <ac:spMk id="4" creationId="{0E574103-D068-9EFD-4D01-B5E5FE6EDA9D}"/>
          </ac:spMkLst>
        </pc:spChg>
        <pc:spChg chg="mod">
          <ac:chgData name="Joao Vieira" userId="S::joaopvieira@ua.pt::ee994a60-c2fb-4a57-91cc-8923d9e0c3fb" providerId="AD" clId="Web-{A198FC14-9D4D-EA89-3C2E-61316AFE8E34}" dt="2022-05-24T10:37:17.715" v="449" actId="20577"/>
          <ac:spMkLst>
            <pc:docMk/>
            <pc:sldMk cId="1450061495" sldId="260"/>
            <ac:spMk id="14" creationId="{5E3F056E-AB00-AF94-098B-6446E7EE86C2}"/>
          </ac:spMkLst>
        </pc:spChg>
        <pc:picChg chg="add mod">
          <ac:chgData name="Joao Vieira" userId="S::joaopvieira@ua.pt::ee994a60-c2fb-4a57-91cc-8923d9e0c3fb" providerId="AD" clId="Web-{A198FC14-9D4D-EA89-3C2E-61316AFE8E34}" dt="2022-05-24T10:39:17.250" v="478" actId="1076"/>
          <ac:picMkLst>
            <pc:docMk/>
            <pc:sldMk cId="1450061495" sldId="260"/>
            <ac:picMk id="3" creationId="{79658936-5266-E8A7-15C9-833ED91C726D}"/>
          </ac:picMkLst>
        </pc:picChg>
      </pc:sldChg>
      <pc:sldChg chg="modSp ord">
        <pc:chgData name="Joao Vieira" userId="S::joaopvieira@ua.pt::ee994a60-c2fb-4a57-91cc-8923d9e0c3fb" providerId="AD" clId="Web-{A198FC14-9D4D-EA89-3C2E-61316AFE8E34}" dt="2022-05-24T11:12:01.619" v="784"/>
        <pc:sldMkLst>
          <pc:docMk/>
          <pc:sldMk cId="4023792572" sldId="261"/>
        </pc:sldMkLst>
        <pc:spChg chg="mod">
          <ac:chgData name="Joao Vieira" userId="S::joaopvieira@ua.pt::ee994a60-c2fb-4a57-91cc-8923d9e0c3fb" providerId="AD" clId="Web-{A198FC14-9D4D-EA89-3C2E-61316AFE8E34}" dt="2022-05-24T11:11:56.478" v="783" actId="20577"/>
          <ac:spMkLst>
            <pc:docMk/>
            <pc:sldMk cId="4023792572" sldId="261"/>
            <ac:spMk id="14" creationId="{5E3F056E-AB00-AF94-098B-6446E7EE86C2}"/>
          </ac:spMkLst>
        </pc:spChg>
      </pc:sldChg>
      <pc:sldChg chg="del">
        <pc:chgData name="Joao Vieira" userId="S::joaopvieira@ua.pt::ee994a60-c2fb-4a57-91cc-8923d9e0c3fb" providerId="AD" clId="Web-{A198FC14-9D4D-EA89-3C2E-61316AFE8E34}" dt="2022-05-24T11:12:10.651" v="785"/>
        <pc:sldMkLst>
          <pc:docMk/>
          <pc:sldMk cId="1126968495" sldId="262"/>
        </pc:sldMkLst>
      </pc:sldChg>
      <pc:sldChg chg="addSp modSp">
        <pc:chgData name="Joao Vieira" userId="S::joaopvieira@ua.pt::ee994a60-c2fb-4a57-91cc-8923d9e0c3fb" providerId="AD" clId="Web-{A198FC14-9D4D-EA89-3C2E-61316AFE8E34}" dt="2022-05-24T11:11:17.180" v="772" actId="1076"/>
        <pc:sldMkLst>
          <pc:docMk/>
          <pc:sldMk cId="1450646944" sldId="263"/>
        </pc:sldMkLst>
        <pc:spChg chg="add mod">
          <ac:chgData name="Joao Vieira" userId="S::joaopvieira@ua.pt::ee994a60-c2fb-4a57-91cc-8923d9e0c3fb" providerId="AD" clId="Web-{A198FC14-9D4D-EA89-3C2E-61316AFE8E34}" dt="2022-05-24T11:11:17.180" v="772" actId="1076"/>
          <ac:spMkLst>
            <pc:docMk/>
            <pc:sldMk cId="1450646944" sldId="263"/>
            <ac:spMk id="3" creationId="{B64D83D8-87D0-12B4-80A8-AC862C38AA9D}"/>
          </ac:spMkLst>
        </pc:spChg>
        <pc:spChg chg="add mod">
          <ac:chgData name="Joao Vieira" userId="S::joaopvieira@ua.pt::ee994a60-c2fb-4a57-91cc-8923d9e0c3fb" providerId="AD" clId="Web-{A198FC14-9D4D-EA89-3C2E-61316AFE8E34}" dt="2022-05-24T11:11:06.758" v="771" actId="1076"/>
          <ac:spMkLst>
            <pc:docMk/>
            <pc:sldMk cId="1450646944" sldId="263"/>
            <ac:spMk id="7" creationId="{7AF80186-12B4-2DDD-ED5F-AC6BE8EB10C0}"/>
          </ac:spMkLst>
        </pc:spChg>
        <pc:spChg chg="mod">
          <ac:chgData name="Joao Vieira" userId="S::joaopvieira@ua.pt::ee994a60-c2fb-4a57-91cc-8923d9e0c3fb" providerId="AD" clId="Web-{A198FC14-9D4D-EA89-3C2E-61316AFE8E34}" dt="2022-05-24T11:09:18.724" v="746" actId="20577"/>
          <ac:spMkLst>
            <pc:docMk/>
            <pc:sldMk cId="1450646944" sldId="263"/>
            <ac:spMk id="14" creationId="{5E3F056E-AB00-AF94-098B-6446E7EE86C2}"/>
          </ac:spMkLst>
        </pc:spChg>
        <pc:picChg chg="add mod ord">
          <ac:chgData name="Joao Vieira" userId="S::joaopvieira@ua.pt::ee994a60-c2fb-4a57-91cc-8923d9e0c3fb" providerId="AD" clId="Web-{A198FC14-9D4D-EA89-3C2E-61316AFE8E34}" dt="2022-05-24T11:10:25.366" v="753"/>
          <ac:picMkLst>
            <pc:docMk/>
            <pc:sldMk cId="1450646944" sldId="263"/>
            <ac:picMk id="2" creationId="{BD6261E1-548A-8A29-0406-D8C2B6CB5733}"/>
          </ac:picMkLst>
        </pc:picChg>
      </pc:sldChg>
      <pc:sldChg chg="addSp delSp modSp ord">
        <pc:chgData name="Joao Vieira" userId="S::joaopvieira@ua.pt::ee994a60-c2fb-4a57-91cc-8923d9e0c3fb" providerId="AD" clId="Web-{A198FC14-9D4D-EA89-3C2E-61316AFE8E34}" dt="2022-05-24T11:07:54.378" v="734" actId="1076"/>
        <pc:sldMkLst>
          <pc:docMk/>
          <pc:sldMk cId="4004032367" sldId="264"/>
        </pc:sldMkLst>
        <pc:spChg chg="add mod">
          <ac:chgData name="Joao Vieira" userId="S::joaopvieira@ua.pt::ee994a60-c2fb-4a57-91cc-8923d9e0c3fb" providerId="AD" clId="Web-{A198FC14-9D4D-EA89-3C2E-61316AFE8E34}" dt="2022-05-24T11:05:35.358" v="708" actId="20577"/>
          <ac:spMkLst>
            <pc:docMk/>
            <pc:sldMk cId="4004032367" sldId="264"/>
            <ac:spMk id="2" creationId="{60ADDD3A-2AC0-5252-00C7-037A8063135D}"/>
          </ac:spMkLst>
        </pc:spChg>
        <pc:spChg chg="mod">
          <ac:chgData name="Joao Vieira" userId="S::joaopvieira@ua.pt::ee994a60-c2fb-4a57-91cc-8923d9e0c3fb" providerId="AD" clId="Web-{A198FC14-9D4D-EA89-3C2E-61316AFE8E34}" dt="2022-05-24T10:57:20.562" v="497" actId="1076"/>
          <ac:spMkLst>
            <pc:docMk/>
            <pc:sldMk cId="4004032367" sldId="264"/>
            <ac:spMk id="4" creationId="{6E216761-389E-E0E6-3A28-A70F2CBF2900}"/>
          </ac:spMkLst>
        </pc:spChg>
        <pc:spChg chg="add mod">
          <ac:chgData name="Joao Vieira" userId="S::joaopvieira@ua.pt::ee994a60-c2fb-4a57-91cc-8923d9e0c3fb" providerId="AD" clId="Web-{A198FC14-9D4D-EA89-3C2E-61316AFE8E34}" dt="2022-05-24T11:05:55.593" v="715" actId="1076"/>
          <ac:spMkLst>
            <pc:docMk/>
            <pc:sldMk cId="4004032367" sldId="264"/>
            <ac:spMk id="8" creationId="{4EAA0328-F822-2E7B-CC66-7E1B0F9B3A31}"/>
          </ac:spMkLst>
        </pc:spChg>
        <pc:spChg chg="add mod">
          <ac:chgData name="Joao Vieira" userId="S::joaopvieira@ua.pt::ee994a60-c2fb-4a57-91cc-8923d9e0c3fb" providerId="AD" clId="Web-{A198FC14-9D4D-EA89-3C2E-61316AFE8E34}" dt="2022-05-24T11:07:52.096" v="733" actId="1076"/>
          <ac:spMkLst>
            <pc:docMk/>
            <pc:sldMk cId="4004032367" sldId="264"/>
            <ac:spMk id="9" creationId="{E37A3D77-BB4A-4DE1-C218-22FCAE787587}"/>
          </ac:spMkLst>
        </pc:spChg>
        <pc:graphicFrameChg chg="add del mod">
          <ac:chgData name="Joao Vieira" userId="S::joaopvieira@ua.pt::ee994a60-c2fb-4a57-91cc-8923d9e0c3fb" providerId="AD" clId="Web-{A198FC14-9D4D-EA89-3C2E-61316AFE8E34}" dt="2022-05-24T10:57:54.626" v="504"/>
          <ac:graphicFrameMkLst>
            <pc:docMk/>
            <pc:sldMk cId="4004032367" sldId="264"/>
            <ac:graphicFrameMk id="6" creationId="{BBBE420E-F0DC-809D-5C7F-AABFD373D9EF}"/>
          </ac:graphicFrameMkLst>
        </pc:graphicFrameChg>
        <pc:picChg chg="add mod">
          <ac:chgData name="Joao Vieira" userId="S::joaopvieira@ua.pt::ee994a60-c2fb-4a57-91cc-8923d9e0c3fb" providerId="AD" clId="Web-{A198FC14-9D4D-EA89-3C2E-61316AFE8E34}" dt="2022-05-24T11:07:54.378" v="734" actId="1076"/>
          <ac:picMkLst>
            <pc:docMk/>
            <pc:sldMk cId="4004032367" sldId="264"/>
            <ac:picMk id="7" creationId="{CCEF4F43-3515-B779-DF0C-35DD45063436}"/>
          </ac:picMkLst>
        </pc:picChg>
      </pc:sldChg>
      <pc:sldChg chg="addSp delSp modSp">
        <pc:chgData name="Joao Vieira" userId="S::joaopvieira@ua.pt::ee994a60-c2fb-4a57-91cc-8923d9e0c3fb" providerId="AD" clId="Web-{A198FC14-9D4D-EA89-3C2E-61316AFE8E34}" dt="2022-05-24T11:13:45.028" v="827" actId="20577"/>
        <pc:sldMkLst>
          <pc:docMk/>
          <pc:sldMk cId="1508443798" sldId="265"/>
        </pc:sldMkLst>
        <pc:spChg chg="add mod">
          <ac:chgData name="Joao Vieira" userId="S::joaopvieira@ua.pt::ee994a60-c2fb-4a57-91cc-8923d9e0c3fb" providerId="AD" clId="Web-{A198FC14-9D4D-EA89-3C2E-61316AFE8E34}" dt="2022-05-24T11:13:45.028" v="827" actId="20577"/>
          <ac:spMkLst>
            <pc:docMk/>
            <pc:sldMk cId="1508443798" sldId="265"/>
            <ac:spMk id="2" creationId="{B0DC858D-2F2C-7417-72C5-4440676A1D0E}"/>
          </ac:spMkLst>
        </pc:spChg>
        <pc:spChg chg="add del mod">
          <ac:chgData name="Joao Vieira" userId="S::joaopvieira@ua.pt::ee994a60-c2fb-4a57-91cc-8923d9e0c3fb" providerId="AD" clId="Web-{A198FC14-9D4D-EA89-3C2E-61316AFE8E34}" dt="2022-05-24T11:13:00.136" v="795" actId="20577"/>
          <ac:spMkLst>
            <pc:docMk/>
            <pc:sldMk cId="1508443798" sldId="265"/>
            <ac:spMk id="14" creationId="{5E3F056E-AB00-AF94-098B-6446E7EE86C2}"/>
          </ac:spMkLst>
        </pc:spChg>
      </pc:sldChg>
    </pc:docChg>
  </pc:docChgLst>
  <pc:docChgLst>
    <pc:chgData name="Pedro Cruzeiro" userId="S::pedrocruzeiro@ua.pt::98fa6fe9-eca9-4936-bc4f-f4b4e02696b2" providerId="AD" clId="Web-{497961E9-CE6F-9ECD-3177-4B5D52081C98}"/>
    <pc:docChg chg="modSld">
      <pc:chgData name="Pedro Cruzeiro" userId="S::pedrocruzeiro@ua.pt::98fa6fe9-eca9-4936-bc4f-f4b4e02696b2" providerId="AD" clId="Web-{497961E9-CE6F-9ECD-3177-4B5D52081C98}" dt="2022-06-08T08:44:48.287" v="9" actId="20577"/>
      <pc:docMkLst>
        <pc:docMk/>
      </pc:docMkLst>
      <pc:sldChg chg="modSp">
        <pc:chgData name="Pedro Cruzeiro" userId="S::pedrocruzeiro@ua.pt::98fa6fe9-eca9-4936-bc4f-f4b4e02696b2" providerId="AD" clId="Web-{497961E9-CE6F-9ECD-3177-4B5D52081C98}" dt="2022-06-08T08:44:48.287" v="9" actId="20577"/>
        <pc:sldMkLst>
          <pc:docMk/>
          <pc:sldMk cId="1149587367" sldId="269"/>
        </pc:sldMkLst>
        <pc:spChg chg="mod">
          <ac:chgData name="Pedro Cruzeiro" userId="S::pedrocruzeiro@ua.pt::98fa6fe9-eca9-4936-bc4f-f4b4e02696b2" providerId="AD" clId="Web-{497961E9-CE6F-9ECD-3177-4B5D52081C98}" dt="2022-06-08T08:44:48.287" v="9" actId="20577"/>
          <ac:spMkLst>
            <pc:docMk/>
            <pc:sldMk cId="1149587367" sldId="269"/>
            <ac:spMk id="3" creationId="{5869708B-8E55-EF0F-5474-2CAABA23EBFA}"/>
          </ac:spMkLst>
        </pc:spChg>
      </pc:sldChg>
    </pc:docChg>
  </pc:docChgLst>
  <pc:docChgLst>
    <pc:chgData name="Francisco Teixeira" userId="S::franciscosalesteixeira88@ua.pt::751fb2b0-50ea-463d-9e44-269ec6d07e83" providerId="AD" clId="Web-{2192B502-8934-A616-66CA-E0140CA525B4}"/>
    <pc:docChg chg="modSld">
      <pc:chgData name="Francisco Teixeira" userId="S::franciscosalesteixeira88@ua.pt::751fb2b0-50ea-463d-9e44-269ec6d07e83" providerId="AD" clId="Web-{2192B502-8934-A616-66CA-E0140CA525B4}" dt="2022-05-24T22:21:15.184" v="29" actId="20577"/>
      <pc:docMkLst>
        <pc:docMk/>
      </pc:docMkLst>
      <pc:sldChg chg="modSp">
        <pc:chgData name="Francisco Teixeira" userId="S::franciscosalesteixeira88@ua.pt::751fb2b0-50ea-463d-9e44-269ec6d07e83" providerId="AD" clId="Web-{2192B502-8934-A616-66CA-E0140CA525B4}" dt="2022-05-24T22:19:18.332" v="10" actId="20577"/>
        <pc:sldMkLst>
          <pc:docMk/>
          <pc:sldMk cId="812550567" sldId="258"/>
        </pc:sldMkLst>
        <pc:spChg chg="mod">
          <ac:chgData name="Francisco Teixeira" userId="S::franciscosalesteixeira88@ua.pt::751fb2b0-50ea-463d-9e44-269ec6d07e83" providerId="AD" clId="Web-{2192B502-8934-A616-66CA-E0140CA525B4}" dt="2022-05-24T22:19:18.332" v="10" actId="20577"/>
          <ac:spMkLst>
            <pc:docMk/>
            <pc:sldMk cId="812550567" sldId="258"/>
            <ac:spMk id="13" creationId="{6CAFCE39-1BBA-F589-0F66-FF5D31914E4F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19:57.757" v="16" actId="20577"/>
        <pc:sldMkLst>
          <pc:docMk/>
          <pc:sldMk cId="4109000139" sldId="259"/>
        </pc:sldMkLst>
        <pc:spChg chg="mod">
          <ac:chgData name="Francisco Teixeira" userId="S::franciscosalesteixeira88@ua.pt::751fb2b0-50ea-463d-9e44-269ec6d07e83" providerId="AD" clId="Web-{2192B502-8934-A616-66CA-E0140CA525B4}" dt="2022-05-24T22:19:57.757" v="16" actId="20577"/>
          <ac:spMkLst>
            <pc:docMk/>
            <pc:sldMk cId="4109000139" sldId="259"/>
            <ac:spMk id="3" creationId="{90D6CC27-B9B3-5162-6DE5-DE9BE34A402F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16:26.093" v="0" actId="20577"/>
        <pc:sldMkLst>
          <pc:docMk/>
          <pc:sldMk cId="1450061495" sldId="260"/>
        </pc:sldMkLst>
        <pc:spChg chg="mod">
          <ac:chgData name="Francisco Teixeira" userId="S::franciscosalesteixeira88@ua.pt::751fb2b0-50ea-463d-9e44-269ec6d07e83" providerId="AD" clId="Web-{2192B502-8934-A616-66CA-E0140CA525B4}" dt="2022-05-24T22:16:26.093" v="0" actId="20577"/>
          <ac:spMkLst>
            <pc:docMk/>
            <pc:sldMk cId="1450061495" sldId="260"/>
            <ac:spMk id="14" creationId="{5E3F056E-AB00-AF94-098B-6446E7EE86C2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20:38.824" v="19" actId="20577"/>
        <pc:sldMkLst>
          <pc:docMk/>
          <pc:sldMk cId="4023792572" sldId="261"/>
        </pc:sldMkLst>
        <pc:spChg chg="mod">
          <ac:chgData name="Francisco Teixeira" userId="S::franciscosalesteixeira88@ua.pt::751fb2b0-50ea-463d-9e44-269ec6d07e83" providerId="AD" clId="Web-{2192B502-8934-A616-66CA-E0140CA525B4}" dt="2022-05-24T22:20:38.824" v="19" actId="20577"/>
          <ac:spMkLst>
            <pc:docMk/>
            <pc:sldMk cId="4023792572" sldId="261"/>
            <ac:spMk id="3" creationId="{74A35541-F67C-B247-032C-5C5D42192BB6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21:15.184" v="29" actId="20577"/>
        <pc:sldMkLst>
          <pc:docMk/>
          <pc:sldMk cId="1450646944" sldId="263"/>
        </pc:sldMkLst>
        <pc:spChg chg="mod">
          <ac:chgData name="Francisco Teixeira" userId="S::franciscosalesteixeira88@ua.pt::751fb2b0-50ea-463d-9e44-269ec6d07e83" providerId="AD" clId="Web-{2192B502-8934-A616-66CA-E0140CA525B4}" dt="2022-05-24T22:21:00.012" v="24" actId="20577"/>
          <ac:spMkLst>
            <pc:docMk/>
            <pc:sldMk cId="1450646944" sldId="263"/>
            <ac:spMk id="5" creationId="{A007FB38-B0A4-000A-5672-54FEF441A5B1}"/>
          </ac:spMkLst>
        </pc:spChg>
        <pc:spChg chg="mod">
          <ac:chgData name="Francisco Teixeira" userId="S::franciscosalesteixeira88@ua.pt::751fb2b0-50ea-463d-9e44-269ec6d07e83" providerId="AD" clId="Web-{2192B502-8934-A616-66CA-E0140CA525B4}" dt="2022-05-24T22:21:07.387" v="27" actId="20577"/>
          <ac:spMkLst>
            <pc:docMk/>
            <pc:sldMk cId="1450646944" sldId="263"/>
            <ac:spMk id="15" creationId="{7A0874E9-D80C-9CC3-568B-48E5890D7240}"/>
          </ac:spMkLst>
        </pc:spChg>
        <pc:spChg chg="mod">
          <ac:chgData name="Francisco Teixeira" userId="S::franciscosalesteixeira88@ua.pt::751fb2b0-50ea-463d-9e44-269ec6d07e83" providerId="AD" clId="Web-{2192B502-8934-A616-66CA-E0140CA525B4}" dt="2022-05-24T22:21:15.184" v="29" actId="20577"/>
          <ac:spMkLst>
            <pc:docMk/>
            <pc:sldMk cId="1450646944" sldId="263"/>
            <ac:spMk id="16" creationId="{CBD37730-CBA9-250A-6751-3D3A9916E7D0}"/>
          </ac:spMkLst>
        </pc:spChg>
      </pc:sldChg>
    </pc:docChg>
  </pc:docChgLst>
  <pc:docChgLst>
    <pc:chgData name="Joao Vieira" userId="S::joaopvieira@ua.pt::ee994a60-c2fb-4a57-91cc-8923d9e0c3fb" providerId="AD" clId="Web-{2F3A7126-AD79-1AE2-26D0-98C7718A2706}"/>
    <pc:docChg chg="delSld modSld sldOrd">
      <pc:chgData name="Joao Vieira" userId="S::joaopvieira@ua.pt::ee994a60-c2fb-4a57-91cc-8923d9e0c3fb" providerId="AD" clId="Web-{2F3A7126-AD79-1AE2-26D0-98C7718A2706}" dt="2022-05-24T22:10:45.783" v="613" actId="20577"/>
      <pc:docMkLst>
        <pc:docMk/>
      </pc:docMkLst>
      <pc:sldChg chg="modSp">
        <pc:chgData name="Joao Vieira" userId="S::joaopvieira@ua.pt::ee994a60-c2fb-4a57-91cc-8923d9e0c3fb" providerId="AD" clId="Web-{2F3A7126-AD79-1AE2-26D0-98C7718A2706}" dt="2022-05-24T22:10:45.783" v="613" actId="20577"/>
        <pc:sldMkLst>
          <pc:docMk/>
          <pc:sldMk cId="3060300053" sldId="257"/>
        </pc:sldMkLst>
        <pc:spChg chg="mod">
          <ac:chgData name="Joao Vieira" userId="S::joaopvieira@ua.pt::ee994a60-c2fb-4a57-91cc-8923d9e0c3fb" providerId="AD" clId="Web-{2F3A7126-AD79-1AE2-26D0-98C7718A2706}" dt="2022-05-24T22:10:45.783" v="613" actId="20577"/>
          <ac:spMkLst>
            <pc:docMk/>
            <pc:sldMk cId="3060300053" sldId="257"/>
            <ac:spMk id="7" creationId="{0F12F22F-D11F-C0CD-AE8B-C24DED9DF00D}"/>
          </ac:spMkLst>
        </pc:spChg>
      </pc:sldChg>
      <pc:sldChg chg="addSp delSp modSp">
        <pc:chgData name="Joao Vieira" userId="S::joaopvieira@ua.pt::ee994a60-c2fb-4a57-91cc-8923d9e0c3fb" providerId="AD" clId="Web-{2F3A7126-AD79-1AE2-26D0-98C7718A2706}" dt="2022-05-24T21:57:56.561" v="336" actId="1076"/>
        <pc:sldMkLst>
          <pc:docMk/>
          <pc:sldMk cId="4023792572" sldId="261"/>
        </pc:sldMkLst>
        <pc:spChg chg="mod">
          <ac:chgData name="Joao Vieira" userId="S::joaopvieira@ua.pt::ee994a60-c2fb-4a57-91cc-8923d9e0c3fb" providerId="AD" clId="Web-{2F3A7126-AD79-1AE2-26D0-98C7718A2706}" dt="2022-05-24T21:46:03.855" v="169" actId="20577"/>
          <ac:spMkLst>
            <pc:docMk/>
            <pc:sldMk cId="4023792572" sldId="261"/>
            <ac:spMk id="3" creationId="{74A35541-F67C-B247-032C-5C5D42192BB6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7:32.185" v="330"/>
          <ac:spMkLst>
            <pc:docMk/>
            <pc:sldMk cId="4023792572" sldId="261"/>
            <ac:spMk id="9" creationId="{96D1F3D3-308F-192B-4572-5C38DC3E9CE0}"/>
          </ac:spMkLst>
        </pc:spChg>
        <pc:spChg chg="add mod">
          <ac:chgData name="Joao Vieira" userId="S::joaopvieira@ua.pt::ee994a60-c2fb-4a57-91cc-8923d9e0c3fb" providerId="AD" clId="Web-{2F3A7126-AD79-1AE2-26D0-98C7718A2706}" dt="2022-05-24T21:57:56.561" v="336" actId="1076"/>
          <ac:spMkLst>
            <pc:docMk/>
            <pc:sldMk cId="4023792572" sldId="261"/>
            <ac:spMk id="10" creationId="{D709615B-B7FD-7A58-56B6-CB4A2988B748}"/>
          </ac:spMkLst>
        </pc:spChg>
        <pc:spChg chg="add mod">
          <ac:chgData name="Joao Vieira" userId="S::joaopvieira@ua.pt::ee994a60-c2fb-4a57-91cc-8923d9e0c3fb" providerId="AD" clId="Web-{2F3A7126-AD79-1AE2-26D0-98C7718A2706}" dt="2022-05-24T21:31:21.749" v="88" actId="1076"/>
          <ac:spMkLst>
            <pc:docMk/>
            <pc:sldMk cId="4023792572" sldId="261"/>
            <ac:spMk id="15" creationId="{0B3758AD-6102-944F-D46E-D13242056C5C}"/>
          </ac:spMkLst>
        </pc:spChg>
        <pc:spChg chg="add mod">
          <ac:chgData name="Joao Vieira" userId="S::joaopvieira@ua.pt::ee994a60-c2fb-4a57-91cc-8923d9e0c3fb" providerId="AD" clId="Web-{2F3A7126-AD79-1AE2-26D0-98C7718A2706}" dt="2022-05-24T21:31:31.453" v="90" actId="1076"/>
          <ac:spMkLst>
            <pc:docMk/>
            <pc:sldMk cId="4023792572" sldId="261"/>
            <ac:spMk id="16" creationId="{22E08592-E736-6BE0-D574-1B0A4137B99A}"/>
          </ac:spMkLst>
        </pc:spChg>
        <pc:picChg chg="add mod modCrop">
          <ac:chgData name="Joao Vieira" userId="S::joaopvieira@ua.pt::ee994a60-c2fb-4a57-91cc-8923d9e0c3fb" providerId="AD" clId="Web-{2F3A7126-AD79-1AE2-26D0-98C7718A2706}" dt="2022-05-24T21:29:09.215" v="50" actId="1076"/>
          <ac:picMkLst>
            <pc:docMk/>
            <pc:sldMk cId="4023792572" sldId="261"/>
            <ac:picMk id="2" creationId="{D8E9DD26-DA3D-64B6-C625-60C0BC033DA2}"/>
          </ac:picMkLst>
        </pc:picChg>
        <pc:picChg chg="add mod modCrop">
          <ac:chgData name="Joao Vieira" userId="S::joaopvieira@ua.pt::ee994a60-c2fb-4a57-91cc-8923d9e0c3fb" providerId="AD" clId="Web-{2F3A7126-AD79-1AE2-26D0-98C7718A2706}" dt="2022-05-24T21:29:23.246" v="56" actId="1076"/>
          <ac:picMkLst>
            <pc:docMk/>
            <pc:sldMk cId="4023792572" sldId="261"/>
            <ac:picMk id="5" creationId="{EFC9203E-20D1-156C-7FC8-0251C7B20D19}"/>
          </ac:picMkLst>
        </pc:picChg>
        <pc:picChg chg="add mod modCrop">
          <ac:chgData name="Joao Vieira" userId="S::joaopvieira@ua.pt::ee994a60-c2fb-4a57-91cc-8923d9e0c3fb" providerId="AD" clId="Web-{2F3A7126-AD79-1AE2-26D0-98C7718A2706}" dt="2022-05-24T21:29:21.668" v="55" actId="1076"/>
          <ac:picMkLst>
            <pc:docMk/>
            <pc:sldMk cId="4023792572" sldId="261"/>
            <ac:picMk id="6" creationId="{15A0C9D2-C703-40DE-BE38-73769C3C4648}"/>
          </ac:picMkLst>
        </pc:picChg>
        <pc:picChg chg="mod modCrop">
          <ac:chgData name="Joao Vieira" userId="S::joaopvieira@ua.pt::ee994a60-c2fb-4a57-91cc-8923d9e0c3fb" providerId="AD" clId="Web-{2F3A7126-AD79-1AE2-26D0-98C7718A2706}" dt="2022-05-24T21:29:26.700" v="57" actId="1076"/>
          <ac:picMkLst>
            <pc:docMk/>
            <pc:sldMk cId="4023792572" sldId="261"/>
            <ac:picMk id="8" creationId="{2C3CB299-3BE9-08E1-702F-2F507431154F}"/>
          </ac:picMkLst>
        </pc:picChg>
        <pc:cxnChg chg="add mod">
          <ac:chgData name="Joao Vieira" userId="S::joaopvieira@ua.pt::ee994a60-c2fb-4a57-91cc-8923d9e0c3fb" providerId="AD" clId="Web-{2F3A7126-AD79-1AE2-26D0-98C7718A2706}" dt="2022-05-24T21:30:18.779" v="66" actId="1076"/>
          <ac:cxnSpMkLst>
            <pc:docMk/>
            <pc:sldMk cId="4023792572" sldId="261"/>
            <ac:cxnSpMk id="7" creationId="{2AF85330-A309-458D-010B-B7AB86C80A18}"/>
          </ac:cxnSpMkLst>
        </pc:cxnChg>
        <pc:cxnChg chg="add del mod">
          <ac:chgData name="Joao Vieira" userId="S::joaopvieira@ua.pt::ee994a60-c2fb-4a57-91cc-8923d9e0c3fb" providerId="AD" clId="Web-{2F3A7126-AD79-1AE2-26D0-98C7718A2706}" dt="2022-05-24T21:30:31.936" v="71"/>
          <ac:cxnSpMkLst>
            <pc:docMk/>
            <pc:sldMk cId="4023792572" sldId="261"/>
            <ac:cxnSpMk id="11" creationId="{6DD3036F-6FDE-33F0-4079-99396843C9E7}"/>
          </ac:cxnSpMkLst>
        </pc:cxnChg>
        <pc:cxnChg chg="add mod">
          <ac:chgData name="Joao Vieira" userId="S::joaopvieira@ua.pt::ee994a60-c2fb-4a57-91cc-8923d9e0c3fb" providerId="AD" clId="Web-{2F3A7126-AD79-1AE2-26D0-98C7718A2706}" dt="2022-05-24T21:30:39.061" v="74" actId="14100"/>
          <ac:cxnSpMkLst>
            <pc:docMk/>
            <pc:sldMk cId="4023792572" sldId="261"/>
            <ac:cxnSpMk id="12" creationId="{91122245-299D-DF8E-9FDB-CFCE951810B7}"/>
          </ac:cxnSpMkLst>
        </pc:cxnChg>
        <pc:cxnChg chg="add mod">
          <ac:chgData name="Joao Vieira" userId="S::joaopvieira@ua.pt::ee994a60-c2fb-4a57-91cc-8923d9e0c3fb" providerId="AD" clId="Web-{2F3A7126-AD79-1AE2-26D0-98C7718A2706}" dt="2022-05-24T21:30:47.686" v="77" actId="14100"/>
          <ac:cxnSpMkLst>
            <pc:docMk/>
            <pc:sldMk cId="4023792572" sldId="261"/>
            <ac:cxnSpMk id="13" creationId="{6356B077-FD26-6D7A-3C51-74517475CAF3}"/>
          </ac:cxnSpMkLst>
        </pc:cxnChg>
      </pc:sldChg>
      <pc:sldChg chg="addSp delSp modSp">
        <pc:chgData name="Joao Vieira" userId="S::joaopvieira@ua.pt::ee994a60-c2fb-4a57-91cc-8923d9e0c3fb" providerId="AD" clId="Web-{2F3A7126-AD79-1AE2-26D0-98C7718A2706}" dt="2022-05-24T22:08:19.372" v="610" actId="1076"/>
        <pc:sldMkLst>
          <pc:docMk/>
          <pc:sldMk cId="1450646944" sldId="263"/>
        </pc:sldMkLst>
        <pc:spChg chg="del">
          <ac:chgData name="Joao Vieira" userId="S::joaopvieira@ua.pt::ee994a60-c2fb-4a57-91cc-8923d9e0c3fb" providerId="AD" clId="Web-{2F3A7126-AD79-1AE2-26D0-98C7718A2706}" dt="2022-05-24T21:50:03.878" v="195"/>
          <ac:spMkLst>
            <pc:docMk/>
            <pc:sldMk cId="1450646944" sldId="263"/>
            <ac:spMk id="3" creationId="{B64D83D8-87D0-12B4-80A8-AC862C38AA9D}"/>
          </ac:spMkLst>
        </pc:spChg>
        <pc:spChg chg="add mod ord">
          <ac:chgData name="Joao Vieira" userId="S::joaopvieira@ua.pt::ee994a60-c2fb-4a57-91cc-8923d9e0c3fb" providerId="AD" clId="Web-{2F3A7126-AD79-1AE2-26D0-98C7718A2706}" dt="2022-05-24T21:53:36.086" v="245" actId="1076"/>
          <ac:spMkLst>
            <pc:docMk/>
            <pc:sldMk cId="1450646944" sldId="263"/>
            <ac:spMk id="4" creationId="{D0ABE050-8DF6-C22F-6D26-5473AD96A09A}"/>
          </ac:spMkLst>
        </pc:spChg>
        <pc:spChg chg="add mod">
          <ac:chgData name="Joao Vieira" userId="S::joaopvieira@ua.pt::ee994a60-c2fb-4a57-91cc-8923d9e0c3fb" providerId="AD" clId="Web-{2F3A7126-AD79-1AE2-26D0-98C7718A2706}" dt="2022-05-24T22:08:19.372" v="610" actId="1076"/>
          <ac:spMkLst>
            <pc:docMk/>
            <pc:sldMk cId="1450646944" sldId="263"/>
            <ac:spMk id="5" creationId="{A007FB38-B0A4-000A-5672-54FEF441A5B1}"/>
          </ac:spMkLst>
        </pc:spChg>
        <pc:spChg chg="add del">
          <ac:chgData name="Joao Vieira" userId="S::joaopvieira@ua.pt::ee994a60-c2fb-4a57-91cc-8923d9e0c3fb" providerId="AD" clId="Web-{2F3A7126-AD79-1AE2-26D0-98C7718A2706}" dt="2022-05-24T21:50:02.018" v="194"/>
          <ac:spMkLst>
            <pc:docMk/>
            <pc:sldMk cId="1450646944" sldId="263"/>
            <ac:spMk id="7" creationId="{7AF80186-12B4-2DDD-ED5F-AC6BE8EB10C0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0:47.019" v="207"/>
          <ac:spMkLst>
            <pc:docMk/>
            <pc:sldMk cId="1450646944" sldId="263"/>
            <ac:spMk id="8" creationId="{EA37B22F-F311-A9D8-B1B9-1E2D44FCD065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07.254" v="213"/>
          <ac:spMkLst>
            <pc:docMk/>
            <pc:sldMk cId="1450646944" sldId="263"/>
            <ac:spMk id="9" creationId="{5B58B081-C6B1-FBBA-71E3-DE08526D4BDE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18.801" v="219"/>
          <ac:spMkLst>
            <pc:docMk/>
            <pc:sldMk cId="1450646944" sldId="263"/>
            <ac:spMk id="10" creationId="{A126A6F6-2C37-D75D-3F45-2A67804C4EE6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29.552" v="224"/>
          <ac:spMkLst>
            <pc:docMk/>
            <pc:sldMk cId="1450646944" sldId="263"/>
            <ac:spMk id="11" creationId="{EC7D2902-2585-5D2B-47C3-CD6DE4775E08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43.739" v="230"/>
          <ac:spMkLst>
            <pc:docMk/>
            <pc:sldMk cId="1450646944" sldId="263"/>
            <ac:spMk id="12" creationId="{C4643CB1-D488-725E-15A5-70D49807503C}"/>
          </ac:spMkLst>
        </pc:spChg>
        <pc:spChg chg="mod">
          <ac:chgData name="Joao Vieira" userId="S::joaopvieira@ua.pt::ee994a60-c2fb-4a57-91cc-8923d9e0c3fb" providerId="AD" clId="Web-{2F3A7126-AD79-1AE2-26D0-98C7718A2706}" dt="2022-05-24T21:49:57.018" v="191" actId="20577"/>
          <ac:spMkLst>
            <pc:docMk/>
            <pc:sldMk cId="1450646944" sldId="263"/>
            <ac:spMk id="14" creationId="{5E3F056E-AB00-AF94-098B-6446E7EE86C2}"/>
          </ac:spMkLst>
        </pc:spChg>
        <pc:spChg chg="add mod">
          <ac:chgData name="Joao Vieira" userId="S::joaopvieira@ua.pt::ee994a60-c2fb-4a57-91cc-8923d9e0c3fb" providerId="AD" clId="Web-{2F3A7126-AD79-1AE2-26D0-98C7718A2706}" dt="2022-05-24T22:04:48.086" v="565" actId="20577"/>
          <ac:spMkLst>
            <pc:docMk/>
            <pc:sldMk cId="1450646944" sldId="263"/>
            <ac:spMk id="15" creationId="{7A0874E9-D80C-9CC3-568B-48E5890D7240}"/>
          </ac:spMkLst>
        </pc:spChg>
        <pc:spChg chg="add mod">
          <ac:chgData name="Joao Vieira" userId="S::joaopvieira@ua.pt::ee994a60-c2fb-4a57-91cc-8923d9e0c3fb" providerId="AD" clId="Web-{2F3A7126-AD79-1AE2-26D0-98C7718A2706}" dt="2022-05-24T22:08:03.262" v="609" actId="14100"/>
          <ac:spMkLst>
            <pc:docMk/>
            <pc:sldMk cId="1450646944" sldId="263"/>
            <ac:spMk id="16" creationId="{CBD37730-CBA9-250A-6751-3D3A9916E7D0}"/>
          </ac:spMkLst>
        </pc:spChg>
        <pc:picChg chg="add del">
          <ac:chgData name="Joao Vieira" userId="S::joaopvieira@ua.pt::ee994a60-c2fb-4a57-91cc-8923d9e0c3fb" providerId="AD" clId="Web-{2F3A7126-AD79-1AE2-26D0-98C7718A2706}" dt="2022-05-24T21:50:06.003" v="196"/>
          <ac:picMkLst>
            <pc:docMk/>
            <pc:sldMk cId="1450646944" sldId="263"/>
            <ac:picMk id="2" creationId="{BD6261E1-548A-8A29-0406-D8C2B6CB5733}"/>
          </ac:picMkLst>
        </pc:picChg>
      </pc:sldChg>
      <pc:sldChg chg="modSp del ord">
        <pc:chgData name="Joao Vieira" userId="S::joaopvieira@ua.pt::ee994a60-c2fb-4a57-91cc-8923d9e0c3fb" providerId="AD" clId="Web-{2F3A7126-AD79-1AE2-26D0-98C7718A2706}" dt="2022-05-24T22:10:24.407" v="611"/>
        <pc:sldMkLst>
          <pc:docMk/>
          <pc:sldMk cId="1508443798" sldId="265"/>
        </pc:sldMkLst>
        <pc:spChg chg="mod">
          <ac:chgData name="Joao Vieira" userId="S::joaopvieira@ua.pt::ee994a60-c2fb-4a57-91cc-8923d9e0c3fb" providerId="AD" clId="Web-{2F3A7126-AD79-1AE2-26D0-98C7718A2706}" dt="2022-05-24T22:01:57.566" v="517" actId="20577"/>
          <ac:spMkLst>
            <pc:docMk/>
            <pc:sldMk cId="1508443798" sldId="265"/>
            <ac:spMk id="14" creationId="{5E3F056E-AB00-AF94-098B-6446E7EE86C2}"/>
          </ac:spMkLst>
        </pc:spChg>
      </pc:sldChg>
    </pc:docChg>
  </pc:docChgLst>
  <pc:docChgLst>
    <pc:chgData name="Joao Vieira" userId="S::joaopvieira@ua.pt::ee994a60-c2fb-4a57-91cc-8923d9e0c3fb" providerId="AD" clId="Web-{E3814BC9-4128-4A27-7251-78A895FEDD69}"/>
    <pc:docChg chg="modSld">
      <pc:chgData name="Joao Vieira" userId="S::joaopvieira@ua.pt::ee994a60-c2fb-4a57-91cc-8923d9e0c3fb" providerId="AD" clId="Web-{E3814BC9-4128-4A27-7251-78A895FEDD69}" dt="2022-06-07T13:22:15.530" v="147"/>
      <pc:docMkLst>
        <pc:docMk/>
      </pc:docMkLst>
      <pc:sldChg chg="addSp delSp modSp">
        <pc:chgData name="Joao Vieira" userId="S::joaopvieira@ua.pt::ee994a60-c2fb-4a57-91cc-8923d9e0c3fb" providerId="AD" clId="Web-{E3814BC9-4128-4A27-7251-78A895FEDD69}" dt="2022-06-07T13:22:07.889" v="146" actId="1076"/>
        <pc:sldMkLst>
          <pc:docMk/>
          <pc:sldMk cId="812550567" sldId="258"/>
        </pc:sldMkLst>
        <pc:spChg chg="add mod">
          <ac:chgData name="Joao Vieira" userId="S::joaopvieira@ua.pt::ee994a60-c2fb-4a57-91cc-8923d9e0c3fb" providerId="AD" clId="Web-{E3814BC9-4128-4A27-7251-78A895FEDD69}" dt="2022-06-07T12:37:21.788" v="15" actId="1076"/>
          <ac:spMkLst>
            <pc:docMk/>
            <pc:sldMk cId="812550567" sldId="258"/>
            <ac:spMk id="4" creationId="{5080D563-1269-7A60-31E2-3F1B10101472}"/>
          </ac:spMkLst>
        </pc:spChg>
        <pc:spChg chg="add del">
          <ac:chgData name="Joao Vieira" userId="S::joaopvieira@ua.pt::ee994a60-c2fb-4a57-91cc-8923d9e0c3fb" providerId="AD" clId="Web-{E3814BC9-4128-4A27-7251-78A895FEDD69}" dt="2022-06-07T12:42:33.888" v="48"/>
          <ac:spMkLst>
            <pc:docMk/>
            <pc:sldMk cId="812550567" sldId="258"/>
            <ac:spMk id="6" creationId="{975370A4-B127-5A45-FA02-7473E0B3EAA7}"/>
          </ac:spMkLst>
        </pc:spChg>
        <pc:spChg chg="del">
          <ac:chgData name="Joao Vieira" userId="S::joaopvieira@ua.pt::ee994a60-c2fb-4a57-91cc-8923d9e0c3fb" providerId="AD" clId="Web-{E3814BC9-4128-4A27-7251-78A895FEDD69}" dt="2022-06-07T12:37:48.226" v="16"/>
          <ac:spMkLst>
            <pc:docMk/>
            <pc:sldMk cId="812550567" sldId="258"/>
            <ac:spMk id="10" creationId="{FEC93A41-80A6-CC7D-041A-8912B6EAD3DF}"/>
          </ac:spMkLst>
        </pc:spChg>
        <pc:spChg chg="mod">
          <ac:chgData name="Joao Vieira" userId="S::joaopvieira@ua.pt::ee994a60-c2fb-4a57-91cc-8923d9e0c3fb" providerId="AD" clId="Web-{E3814BC9-4128-4A27-7251-78A895FEDD69}" dt="2022-06-07T13:20:59.465" v="138" actId="20577"/>
          <ac:spMkLst>
            <pc:docMk/>
            <pc:sldMk cId="812550567" sldId="258"/>
            <ac:spMk id="13" creationId="{6CAFCE39-1BBA-F589-0F66-FF5D31914E4F}"/>
          </ac:spMkLst>
        </pc:spChg>
        <pc:spChg chg="mod">
          <ac:chgData name="Joao Vieira" userId="S::joaopvieira@ua.pt::ee994a60-c2fb-4a57-91cc-8923d9e0c3fb" providerId="AD" clId="Web-{E3814BC9-4128-4A27-7251-78A895FEDD69}" dt="2022-06-07T13:21:35.248" v="139" actId="1076"/>
          <ac:spMkLst>
            <pc:docMk/>
            <pc:sldMk cId="812550567" sldId="258"/>
            <ac:spMk id="23" creationId="{F9EA97C9-D0C5-BB34-BF99-3C90E14E6389}"/>
          </ac:spMkLst>
        </pc:spChg>
        <pc:spChg chg="mod">
          <ac:chgData name="Joao Vieira" userId="S::joaopvieira@ua.pt::ee994a60-c2fb-4a57-91cc-8923d9e0c3fb" providerId="AD" clId="Web-{E3814BC9-4128-4A27-7251-78A895FEDD69}" dt="2022-06-07T13:21:49.935" v="143" actId="1076"/>
          <ac:spMkLst>
            <pc:docMk/>
            <pc:sldMk cId="812550567" sldId="258"/>
            <ac:spMk id="26" creationId="{80D55D90-A268-FCAE-11E7-9C4B8ECD7643}"/>
          </ac:spMkLst>
        </pc:spChg>
        <pc:spChg chg="mod">
          <ac:chgData name="Joao Vieira" userId="S::joaopvieira@ua.pt::ee994a60-c2fb-4a57-91cc-8923d9e0c3fb" providerId="AD" clId="Web-{E3814BC9-4128-4A27-7251-78A895FEDD69}" dt="2022-06-07T13:21:58.404" v="144" actId="1076"/>
          <ac:spMkLst>
            <pc:docMk/>
            <pc:sldMk cId="812550567" sldId="258"/>
            <ac:spMk id="27" creationId="{E1683649-95C3-EEBE-D262-427C3A2412EA}"/>
          </ac:spMkLst>
        </pc:spChg>
        <pc:spChg chg="mod">
          <ac:chgData name="Joao Vieira" userId="S::joaopvieira@ua.pt::ee994a60-c2fb-4a57-91cc-8923d9e0c3fb" providerId="AD" clId="Web-{E3814BC9-4128-4A27-7251-78A895FEDD69}" dt="2022-06-07T13:22:03.826" v="145" actId="1076"/>
          <ac:spMkLst>
            <pc:docMk/>
            <pc:sldMk cId="812550567" sldId="258"/>
            <ac:spMk id="29" creationId="{B7AA2935-58EC-CAAB-0240-55BEDCE2F1D7}"/>
          </ac:spMkLst>
        </pc:spChg>
        <pc:spChg chg="mod">
          <ac:chgData name="Joao Vieira" userId="S::joaopvieira@ua.pt::ee994a60-c2fb-4a57-91cc-8923d9e0c3fb" providerId="AD" clId="Web-{E3814BC9-4128-4A27-7251-78A895FEDD69}" dt="2022-06-07T13:21:35.310" v="140" actId="1076"/>
          <ac:spMkLst>
            <pc:docMk/>
            <pc:sldMk cId="812550567" sldId="258"/>
            <ac:spMk id="32" creationId="{4459F127-8A5E-E426-2FD9-51B4DF55E459}"/>
          </ac:spMkLst>
        </pc:spChg>
        <pc:spChg chg="mod">
          <ac:chgData name="Joao Vieira" userId="S::joaopvieira@ua.pt::ee994a60-c2fb-4a57-91cc-8923d9e0c3fb" providerId="AD" clId="Web-{E3814BC9-4128-4A27-7251-78A895FEDD69}" dt="2022-06-07T13:21:35.388" v="141" actId="1076"/>
          <ac:spMkLst>
            <pc:docMk/>
            <pc:sldMk cId="812550567" sldId="258"/>
            <ac:spMk id="33" creationId="{30C823B2-BA8C-98CE-A11A-E8B7F2B03463}"/>
          </ac:spMkLst>
        </pc:spChg>
        <pc:spChg chg="mod">
          <ac:chgData name="Joao Vieira" userId="S::joaopvieira@ua.pt::ee994a60-c2fb-4a57-91cc-8923d9e0c3fb" providerId="AD" clId="Web-{E3814BC9-4128-4A27-7251-78A895FEDD69}" dt="2022-06-07T13:22:07.889" v="146" actId="1076"/>
          <ac:spMkLst>
            <pc:docMk/>
            <pc:sldMk cId="812550567" sldId="258"/>
            <ac:spMk id="35" creationId="{A610BD3D-B659-8781-E00C-233C19CCFC7A}"/>
          </ac:spMkLst>
        </pc:spChg>
        <pc:spChg chg="mod">
          <ac:chgData name="Joao Vieira" userId="S::joaopvieira@ua.pt::ee994a60-c2fb-4a57-91cc-8923d9e0c3fb" providerId="AD" clId="Web-{E3814BC9-4128-4A27-7251-78A895FEDD69}" dt="2022-06-07T13:21:35.451" v="142" actId="1076"/>
          <ac:spMkLst>
            <pc:docMk/>
            <pc:sldMk cId="812550567" sldId="258"/>
            <ac:spMk id="36" creationId="{AAD649D7-1AEC-F849-91CF-1C9A5D2BC8FF}"/>
          </ac:spMkLst>
        </pc:spChg>
        <pc:picChg chg="add del mod">
          <ac:chgData name="Joao Vieira" userId="S::joaopvieira@ua.pt::ee994a60-c2fb-4a57-91cc-8923d9e0c3fb" providerId="AD" clId="Web-{E3814BC9-4128-4A27-7251-78A895FEDD69}" dt="2022-06-07T12:35:25.629" v="1"/>
          <ac:picMkLst>
            <pc:docMk/>
            <pc:sldMk cId="812550567" sldId="258"/>
            <ac:picMk id="2" creationId="{CA2955C9-7487-67FE-96F6-096111DBC7B1}"/>
          </ac:picMkLst>
        </pc:picChg>
        <pc:picChg chg="add mod">
          <ac:chgData name="Joao Vieira" userId="S::joaopvieira@ua.pt::ee994a60-c2fb-4a57-91cc-8923d9e0c3fb" providerId="AD" clId="Web-{E3814BC9-4128-4A27-7251-78A895FEDD69}" dt="2022-06-07T12:36:29.193" v="5" actId="1076"/>
          <ac:picMkLst>
            <pc:docMk/>
            <pc:sldMk cId="812550567" sldId="258"/>
            <ac:picMk id="3" creationId="{EDCE0861-9D1B-CC04-CABE-A00C2141EE17}"/>
          </ac:picMkLst>
        </pc:picChg>
      </pc:sldChg>
      <pc:sldChg chg="addSp delSp modSp">
        <pc:chgData name="Joao Vieira" userId="S::joaopvieira@ua.pt::ee994a60-c2fb-4a57-91cc-8923d9e0c3fb" providerId="AD" clId="Web-{E3814BC9-4128-4A27-7251-78A895FEDD69}" dt="2022-06-07T13:22:15.530" v="147"/>
        <pc:sldMkLst>
          <pc:docMk/>
          <pc:sldMk cId="4109000139" sldId="259"/>
        </pc:sldMkLst>
        <pc:spChg chg="add del mod">
          <ac:chgData name="Joao Vieira" userId="S::joaopvieira@ua.pt::ee994a60-c2fb-4a57-91cc-8923d9e0c3fb" providerId="AD" clId="Web-{E3814BC9-4128-4A27-7251-78A895FEDD69}" dt="2022-06-07T12:38:02.351" v="20"/>
          <ac:spMkLst>
            <pc:docMk/>
            <pc:sldMk cId="4109000139" sldId="259"/>
            <ac:spMk id="2" creationId="{7C9EC75C-916A-D7A1-5634-BD70B86EC581}"/>
          </ac:spMkLst>
        </pc:spChg>
        <pc:spChg chg="add mod">
          <ac:chgData name="Joao Vieira" userId="S::joaopvieira@ua.pt::ee994a60-c2fb-4a57-91cc-8923d9e0c3fb" providerId="AD" clId="Web-{E3814BC9-4128-4A27-7251-78A895FEDD69}" dt="2022-06-07T13:20:42.684" v="130" actId="20577"/>
          <ac:spMkLst>
            <pc:docMk/>
            <pc:sldMk cId="4109000139" sldId="259"/>
            <ac:spMk id="3" creationId="{7C9EC75C-916A-D7A1-5634-BD70B86EC581}"/>
          </ac:spMkLst>
        </pc:spChg>
        <pc:spChg chg="add mod">
          <ac:chgData name="Joao Vieira" userId="S::joaopvieira@ua.pt::ee994a60-c2fb-4a57-91cc-8923d9e0c3fb" providerId="AD" clId="Web-{E3814BC9-4128-4A27-7251-78A895FEDD69}" dt="2022-06-07T12:40:37.042" v="30" actId="14100"/>
          <ac:spMkLst>
            <pc:docMk/>
            <pc:sldMk cId="4109000139" sldId="259"/>
            <ac:spMk id="5" creationId="{7278CB7C-6679-9D47-F1DC-FB1B8BB3310B}"/>
          </ac:spMkLst>
        </pc:spChg>
        <pc:spChg chg="add mod">
          <ac:chgData name="Joao Vieira" userId="S::joaopvieira@ua.pt::ee994a60-c2fb-4a57-91cc-8923d9e0c3fb" providerId="AD" clId="Web-{E3814BC9-4128-4A27-7251-78A895FEDD69}" dt="2022-06-07T12:40:42.370" v="32" actId="1076"/>
          <ac:spMkLst>
            <pc:docMk/>
            <pc:sldMk cId="4109000139" sldId="259"/>
            <ac:spMk id="6" creationId="{ECF4AEA1-D30C-D339-A19A-FF35A6A443F8}"/>
          </ac:spMkLst>
        </pc:spChg>
        <pc:spChg chg="add mod">
          <ac:chgData name="Joao Vieira" userId="S::joaopvieira@ua.pt::ee994a60-c2fb-4a57-91cc-8923d9e0c3fb" providerId="AD" clId="Web-{E3814BC9-4128-4A27-7251-78A895FEDD69}" dt="2022-06-07T13:19:58.089" v="114" actId="1076"/>
          <ac:spMkLst>
            <pc:docMk/>
            <pc:sldMk cId="4109000139" sldId="259"/>
            <ac:spMk id="7" creationId="{15501603-5627-E2B9-5D7B-75B85D06D55C}"/>
          </ac:spMkLst>
        </pc:spChg>
        <pc:spChg chg="del">
          <ac:chgData name="Joao Vieira" userId="S::joaopvieira@ua.pt::ee994a60-c2fb-4a57-91cc-8923d9e0c3fb" providerId="AD" clId="Web-{E3814BC9-4128-4A27-7251-78A895FEDD69}" dt="2022-06-07T12:37:59.898" v="19"/>
          <ac:spMkLst>
            <pc:docMk/>
            <pc:sldMk cId="4109000139" sldId="259"/>
            <ac:spMk id="8" creationId="{779EB1C5-C0D0-5711-E9AA-FE8A6F877FF4}"/>
          </ac:spMkLst>
        </pc:spChg>
        <pc:spChg chg="add mod">
          <ac:chgData name="Joao Vieira" userId="S::joaopvieira@ua.pt::ee994a60-c2fb-4a57-91cc-8923d9e0c3fb" providerId="AD" clId="Web-{E3814BC9-4128-4A27-7251-78A895FEDD69}" dt="2022-06-07T13:20:07.245" v="119" actId="20577"/>
          <ac:spMkLst>
            <pc:docMk/>
            <pc:sldMk cId="4109000139" sldId="259"/>
            <ac:spMk id="10" creationId="{B65FCC1C-1E19-6385-4D27-630DD5092911}"/>
          </ac:spMkLst>
        </pc:spChg>
        <pc:spChg chg="add">
          <ac:chgData name="Joao Vieira" userId="S::joaopvieira@ua.pt::ee994a60-c2fb-4a57-91cc-8923d9e0c3fb" providerId="AD" clId="Web-{E3814BC9-4128-4A27-7251-78A895FEDD69}" dt="2022-06-07T13:22:15.530" v="147"/>
          <ac:spMkLst>
            <pc:docMk/>
            <pc:sldMk cId="4109000139" sldId="259"/>
            <ac:spMk id="12" creationId="{F76FD82B-E2A3-B4B1-753B-F5A5C30E6F71}"/>
          </ac:spMkLst>
        </pc:spChg>
        <pc:grpChg chg="add mod">
          <ac:chgData name="Joao Vieira" userId="S::joaopvieira@ua.pt::ee994a60-c2fb-4a57-91cc-8923d9e0c3fb" providerId="AD" clId="Web-{E3814BC9-4128-4A27-7251-78A895FEDD69}" dt="2022-06-07T13:19:26.947" v="101" actId="14100"/>
          <ac:grpSpMkLst>
            <pc:docMk/>
            <pc:sldMk cId="4109000139" sldId="259"/>
            <ac:grpSpMk id="2" creationId="{516498D6-09B9-2101-CE53-6C5BC8A4B40C}"/>
          </ac:grpSpMkLst>
        </pc:grpChg>
        <pc:picChg chg="add">
          <ac:chgData name="Joao Vieira" userId="S::joaopvieira@ua.pt::ee994a60-c2fb-4a57-91cc-8923d9e0c3fb" providerId="AD" clId="Web-{E3814BC9-4128-4A27-7251-78A895FEDD69}" dt="2022-06-07T13:19:17.994" v="100"/>
          <ac:picMkLst>
            <pc:docMk/>
            <pc:sldMk cId="4109000139" sldId="259"/>
            <ac:picMk id="8" creationId="{4A3B9076-84DE-658D-5F94-3476DCB81CDB}"/>
          </ac:picMkLst>
        </pc:picChg>
      </pc:sldChg>
    </pc:docChg>
  </pc:docChgLst>
  <pc:docChgLst>
    <pc:chgData name="Joao Vieira" userId="ee994a60-c2fb-4a57-91cc-8923d9e0c3fb" providerId="ADAL" clId="{A4A99F92-A09D-4091-A744-D81E1C191101}"/>
    <pc:docChg chg="undo custSel delSld modSld">
      <pc:chgData name="Joao Vieira" userId="ee994a60-c2fb-4a57-91cc-8923d9e0c3fb" providerId="ADAL" clId="{A4A99F92-A09D-4091-A744-D81E1C191101}" dt="2022-06-07T11:45:50.147" v="2157"/>
      <pc:docMkLst>
        <pc:docMk/>
      </pc:docMkLst>
      <pc:sldChg chg="addSp delSp modSp mod">
        <pc:chgData name="Joao Vieira" userId="ee994a60-c2fb-4a57-91cc-8923d9e0c3fb" providerId="ADAL" clId="{A4A99F92-A09D-4091-A744-D81E1C191101}" dt="2022-06-07T11:11:57.144" v="1682" actId="1076"/>
        <pc:sldMkLst>
          <pc:docMk/>
          <pc:sldMk cId="3060300053" sldId="257"/>
        </pc:sldMkLst>
        <pc:spChg chg="add del">
          <ac:chgData name="Joao Vieira" userId="ee994a60-c2fb-4a57-91cc-8923d9e0c3fb" providerId="ADAL" clId="{A4A99F92-A09D-4091-A744-D81E1C191101}" dt="2022-06-07T10:50:59.372" v="784" actId="11529"/>
          <ac:spMkLst>
            <pc:docMk/>
            <pc:sldMk cId="3060300053" sldId="257"/>
            <ac:spMk id="2" creationId="{6D30A1A1-E129-EC2D-F452-7F92C6B0D030}"/>
          </ac:spMkLst>
        </pc:spChg>
        <pc:spChg chg="add mod">
          <ac:chgData name="Joao Vieira" userId="ee994a60-c2fb-4a57-91cc-8923d9e0c3fb" providerId="ADAL" clId="{A4A99F92-A09D-4091-A744-D81E1C191101}" dt="2022-06-07T10:53:17.829" v="806" actId="688"/>
          <ac:spMkLst>
            <pc:docMk/>
            <pc:sldMk cId="3060300053" sldId="257"/>
            <ac:spMk id="3" creationId="{235CE09D-4803-28F5-E7A4-F2A555787662}"/>
          </ac:spMkLst>
        </pc:spChg>
        <pc:spChg chg="mod">
          <ac:chgData name="Joao Vieira" userId="ee994a60-c2fb-4a57-91cc-8923d9e0c3fb" providerId="ADAL" clId="{A4A99F92-A09D-4091-A744-D81E1C191101}" dt="2022-06-07T10:53:12.559" v="804" actId="1076"/>
          <ac:spMkLst>
            <pc:docMk/>
            <pc:sldMk cId="3060300053" sldId="257"/>
            <ac:spMk id="7" creationId="{0F12F22F-D11F-C0CD-AE8B-C24DED9DF00D}"/>
          </ac:spMkLst>
        </pc:spChg>
        <pc:spChg chg="del">
          <ac:chgData name="Joao Vieira" userId="ee994a60-c2fb-4a57-91cc-8923d9e0c3fb" providerId="ADAL" clId="{A4A99F92-A09D-4091-A744-D81E1C191101}" dt="2022-06-07T10:42:16.449" v="694" actId="478"/>
          <ac:spMkLst>
            <pc:docMk/>
            <pc:sldMk cId="3060300053" sldId="257"/>
            <ac:spMk id="8" creationId="{50613B97-B5EE-00A1-D47B-B9AF7D17BA2A}"/>
          </ac:spMkLst>
        </pc:spChg>
        <pc:spChg chg="add mod">
          <ac:chgData name="Joao Vieira" userId="ee994a60-c2fb-4a57-91cc-8923d9e0c3fb" providerId="ADAL" clId="{A4A99F92-A09D-4091-A744-D81E1C191101}" dt="2022-06-07T10:54:27.576" v="814" actId="14100"/>
          <ac:spMkLst>
            <pc:docMk/>
            <pc:sldMk cId="3060300053" sldId="257"/>
            <ac:spMk id="12" creationId="{6F16A5F8-FBB2-955C-561F-E9C26393282A}"/>
          </ac:spMkLst>
        </pc:spChg>
        <pc:spChg chg="add mod">
          <ac:chgData name="Joao Vieira" userId="ee994a60-c2fb-4a57-91cc-8923d9e0c3fb" providerId="ADAL" clId="{A4A99F92-A09D-4091-A744-D81E1C191101}" dt="2022-06-07T11:11:57.144" v="1682" actId="1076"/>
          <ac:spMkLst>
            <pc:docMk/>
            <pc:sldMk cId="3060300053" sldId="257"/>
            <ac:spMk id="13" creationId="{E537AF11-839B-2109-CE8E-B779EF56FAFB}"/>
          </ac:spMkLst>
        </pc:spChg>
        <pc:spChg chg="mod">
          <ac:chgData name="Joao Vieira" userId="ee994a60-c2fb-4a57-91cc-8923d9e0c3fb" providerId="ADAL" clId="{A4A99F92-A09D-4091-A744-D81E1C191101}" dt="2022-06-07T10:32:47.561" v="22" actId="255"/>
          <ac:spMkLst>
            <pc:docMk/>
            <pc:sldMk cId="3060300053" sldId="257"/>
            <ac:spMk id="14" creationId="{5E3F056E-AB00-AF94-098B-6446E7EE86C2}"/>
          </ac:spMkLst>
        </pc:spChg>
        <pc:spChg chg="del">
          <ac:chgData name="Joao Vieira" userId="ee994a60-c2fb-4a57-91cc-8923d9e0c3fb" providerId="ADAL" clId="{A4A99F92-A09D-4091-A744-D81E1C191101}" dt="2022-06-07T10:42:20.989" v="696" actId="478"/>
          <ac:spMkLst>
            <pc:docMk/>
            <pc:sldMk cId="3060300053" sldId="257"/>
            <ac:spMk id="20" creationId="{C3CDCDC9-6582-13AB-5A26-51D2214CF4E3}"/>
          </ac:spMkLst>
        </pc:spChg>
        <pc:picChg chg="add mod">
          <ac:chgData name="Joao Vieira" userId="ee994a60-c2fb-4a57-91cc-8923d9e0c3fb" providerId="ADAL" clId="{A4A99F92-A09D-4091-A744-D81E1C191101}" dt="2022-06-07T10:53:31.023" v="809" actId="1076"/>
          <ac:picMkLst>
            <pc:docMk/>
            <pc:sldMk cId="3060300053" sldId="257"/>
            <ac:picMk id="1026" creationId="{29092D95-42D1-B781-11AD-CF2F7B105908}"/>
          </ac:picMkLst>
        </pc:picChg>
        <pc:picChg chg="del">
          <ac:chgData name="Joao Vieira" userId="ee994a60-c2fb-4a57-91cc-8923d9e0c3fb" providerId="ADAL" clId="{A4A99F92-A09D-4091-A744-D81E1C191101}" dt="2022-06-07T10:42:18.297" v="695" actId="478"/>
          <ac:picMkLst>
            <pc:docMk/>
            <pc:sldMk cId="3060300053" sldId="257"/>
            <ac:picMk id="2066" creationId="{6425D309-3FCB-4B9A-5022-6E9B95D4CC63}"/>
          </ac:picMkLst>
        </pc:picChg>
      </pc:sldChg>
      <pc:sldChg chg="addSp delSp modSp mod">
        <pc:chgData name="Joao Vieira" userId="ee994a60-c2fb-4a57-91cc-8923d9e0c3fb" providerId="ADAL" clId="{A4A99F92-A09D-4091-A744-D81E1C191101}" dt="2022-06-07T11:43:27.044" v="2113" actId="478"/>
        <pc:sldMkLst>
          <pc:docMk/>
          <pc:sldMk cId="812550567" sldId="258"/>
        </pc:sldMkLst>
        <pc:spChg chg="add del mod">
          <ac:chgData name="Joao Vieira" userId="ee994a60-c2fb-4a57-91cc-8923d9e0c3fb" providerId="ADAL" clId="{A4A99F92-A09D-4091-A744-D81E1C191101}" dt="2022-06-07T11:21:23.479" v="1791" actId="478"/>
          <ac:spMkLst>
            <pc:docMk/>
            <pc:sldMk cId="812550567" sldId="258"/>
            <ac:spMk id="5" creationId="{6B65758B-C997-5F54-051D-2354C1CBB4FA}"/>
          </ac:spMkLst>
        </pc:spChg>
        <pc:spChg chg="add del mod">
          <ac:chgData name="Joao Vieira" userId="ee994a60-c2fb-4a57-91cc-8923d9e0c3fb" providerId="ADAL" clId="{A4A99F92-A09D-4091-A744-D81E1C191101}" dt="2022-06-07T11:24:43.096" v="1826" actId="478"/>
          <ac:spMkLst>
            <pc:docMk/>
            <pc:sldMk cId="812550567" sldId="258"/>
            <ac:spMk id="8" creationId="{2621B5E6-03BE-9512-72CC-1F056EC2D9F4}"/>
          </ac:spMkLst>
        </pc:spChg>
        <pc:spChg chg="add mod">
          <ac:chgData name="Joao Vieira" userId="ee994a60-c2fb-4a57-91cc-8923d9e0c3fb" providerId="ADAL" clId="{A4A99F92-A09D-4091-A744-D81E1C191101}" dt="2022-06-07T11:39:56.135" v="2035" actId="1076"/>
          <ac:spMkLst>
            <pc:docMk/>
            <pc:sldMk cId="812550567" sldId="258"/>
            <ac:spMk id="10" creationId="{FEC93A41-80A6-CC7D-041A-8912B6EAD3DF}"/>
          </ac:spMkLst>
        </pc:spChg>
        <pc:spChg chg="mod">
          <ac:chgData name="Joao Vieira" userId="ee994a60-c2fb-4a57-91cc-8923d9e0c3fb" providerId="ADAL" clId="{A4A99F92-A09D-4091-A744-D81E1C191101}" dt="2022-06-07T11:42:18.374" v="2101" actId="120"/>
          <ac:spMkLst>
            <pc:docMk/>
            <pc:sldMk cId="812550567" sldId="258"/>
            <ac:spMk id="13" creationId="{6CAFCE39-1BBA-F589-0F66-FF5D31914E4F}"/>
          </ac:spMkLst>
        </pc:spChg>
        <pc:spChg chg="mod">
          <ac:chgData name="Joao Vieira" userId="ee994a60-c2fb-4a57-91cc-8923d9e0c3fb" providerId="ADAL" clId="{A4A99F92-A09D-4091-A744-D81E1C191101}" dt="2022-06-07T10:55:01.318" v="837" actId="20577"/>
          <ac:spMkLst>
            <pc:docMk/>
            <pc:sldMk cId="812550567" sldId="258"/>
            <ac:spMk id="14" creationId="{5E3F056E-AB00-AF94-098B-6446E7EE86C2}"/>
          </ac:spMkLst>
        </pc:spChg>
        <pc:spChg chg="add del mod">
          <ac:chgData name="Joao Vieira" userId="ee994a60-c2fb-4a57-91cc-8923d9e0c3fb" providerId="ADAL" clId="{A4A99F92-A09D-4091-A744-D81E1C191101}" dt="2022-06-07T11:19:30.824" v="1736" actId="478"/>
          <ac:spMkLst>
            <pc:docMk/>
            <pc:sldMk cId="812550567" sldId="258"/>
            <ac:spMk id="15" creationId="{AA5EE170-9F23-E551-83FA-18ABE60DA037}"/>
          </ac:spMkLst>
        </pc:spChg>
        <pc:spChg chg="add del mod">
          <ac:chgData name="Joao Vieira" userId="ee994a60-c2fb-4a57-91cc-8923d9e0c3fb" providerId="ADAL" clId="{A4A99F92-A09D-4091-A744-D81E1C191101}" dt="2022-06-07T11:20:39.853" v="1778" actId="478"/>
          <ac:spMkLst>
            <pc:docMk/>
            <pc:sldMk cId="812550567" sldId="258"/>
            <ac:spMk id="16" creationId="{130FDFDE-0E97-3AA3-DF1E-5E464A9AF0B0}"/>
          </ac:spMkLst>
        </pc:spChg>
        <pc:spChg chg="add del mod">
          <ac:chgData name="Joao Vieira" userId="ee994a60-c2fb-4a57-91cc-8923d9e0c3fb" providerId="ADAL" clId="{A4A99F92-A09D-4091-A744-D81E1C191101}" dt="2022-06-07T11:21:21.835" v="1790" actId="478"/>
          <ac:spMkLst>
            <pc:docMk/>
            <pc:sldMk cId="812550567" sldId="258"/>
            <ac:spMk id="17" creationId="{66C7F0E2-0E6D-2A4C-38F8-5D5CA1967645}"/>
          </ac:spMkLst>
        </pc:spChg>
        <pc:spChg chg="add del mod">
          <ac:chgData name="Joao Vieira" userId="ee994a60-c2fb-4a57-91cc-8923d9e0c3fb" providerId="ADAL" clId="{A4A99F92-A09D-4091-A744-D81E1C191101}" dt="2022-06-07T11:29:44.544" v="1939" actId="478"/>
          <ac:spMkLst>
            <pc:docMk/>
            <pc:sldMk cId="812550567" sldId="258"/>
            <ac:spMk id="18" creationId="{9E23383F-1012-65D8-2B06-86CBFC9B6E77}"/>
          </ac:spMkLst>
        </pc:spChg>
        <pc:spChg chg="add del mod">
          <ac:chgData name="Joao Vieira" userId="ee994a60-c2fb-4a57-91cc-8923d9e0c3fb" providerId="ADAL" clId="{A4A99F92-A09D-4091-A744-D81E1C191101}" dt="2022-06-07T11:21:18.687" v="1789" actId="478"/>
          <ac:spMkLst>
            <pc:docMk/>
            <pc:sldMk cId="812550567" sldId="258"/>
            <ac:spMk id="19" creationId="{DA598632-84C2-21E2-55DB-C5D31ECFA192}"/>
          </ac:spMkLst>
        </pc:spChg>
        <pc:spChg chg="add del mod">
          <ac:chgData name="Joao Vieira" userId="ee994a60-c2fb-4a57-91cc-8923d9e0c3fb" providerId="ADAL" clId="{A4A99F92-A09D-4091-A744-D81E1C191101}" dt="2022-06-07T11:29:46.310" v="1940" actId="478"/>
          <ac:spMkLst>
            <pc:docMk/>
            <pc:sldMk cId="812550567" sldId="258"/>
            <ac:spMk id="20" creationId="{04B925AF-7E03-6318-F885-9D23DB25997C}"/>
          </ac:spMkLst>
        </pc:spChg>
        <pc:spChg chg="add del mod">
          <ac:chgData name="Joao Vieira" userId="ee994a60-c2fb-4a57-91cc-8923d9e0c3fb" providerId="ADAL" clId="{A4A99F92-A09D-4091-A744-D81E1C191101}" dt="2022-06-07T11:29:42.626" v="1938" actId="478"/>
          <ac:spMkLst>
            <pc:docMk/>
            <pc:sldMk cId="812550567" sldId="258"/>
            <ac:spMk id="21" creationId="{A0EF3337-FAFC-1C10-1EBD-8FC4A6252464}"/>
          </ac:spMkLst>
        </pc:spChg>
        <pc:spChg chg="del">
          <ac:chgData name="Joao Vieira" userId="ee994a60-c2fb-4a57-91cc-8923d9e0c3fb" providerId="ADAL" clId="{A4A99F92-A09D-4091-A744-D81E1C191101}" dt="2022-06-07T10:54:37.714" v="815" actId="478"/>
          <ac:spMkLst>
            <pc:docMk/>
            <pc:sldMk cId="812550567" sldId="258"/>
            <ac:spMk id="22" creationId="{4C9281BB-48C8-55EF-A32D-3144669F072A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3" creationId="{F9EA97C9-D0C5-BB34-BF99-3C90E14E6389}"/>
          </ac:spMkLst>
        </pc:spChg>
        <pc:spChg chg="add del mod">
          <ac:chgData name="Joao Vieira" userId="ee994a60-c2fb-4a57-91cc-8923d9e0c3fb" providerId="ADAL" clId="{A4A99F92-A09D-4091-A744-D81E1C191101}" dt="2022-06-07T11:23:59.037" v="1820" actId="478"/>
          <ac:spMkLst>
            <pc:docMk/>
            <pc:sldMk cId="812550567" sldId="258"/>
            <ac:spMk id="24" creationId="{03BB86E8-016E-4856-5B57-58639B33EA30}"/>
          </ac:spMkLst>
        </pc:spChg>
        <pc:spChg chg="add del mod">
          <ac:chgData name="Joao Vieira" userId="ee994a60-c2fb-4a57-91cc-8923d9e0c3fb" providerId="ADAL" clId="{A4A99F92-A09D-4091-A744-D81E1C191101}" dt="2022-06-07T11:24:40.770" v="1825" actId="478"/>
          <ac:spMkLst>
            <pc:docMk/>
            <pc:sldMk cId="812550567" sldId="258"/>
            <ac:spMk id="25" creationId="{E8B95084-9CC5-D049-DA50-8527B2902CBF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6" creationId="{80D55D90-A268-FCAE-11E7-9C4B8ECD7643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7" creationId="{E1683649-95C3-EEBE-D262-427C3A2412EA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9" creationId="{B7AA2935-58EC-CAAB-0240-55BEDCE2F1D7}"/>
          </ac:spMkLst>
        </pc:spChg>
        <pc:spChg chg="add del mod">
          <ac:chgData name="Joao Vieira" userId="ee994a60-c2fb-4a57-91cc-8923d9e0c3fb" providerId="ADAL" clId="{A4A99F92-A09D-4091-A744-D81E1C191101}" dt="2022-06-07T11:37:01.748" v="2018" actId="478"/>
          <ac:spMkLst>
            <pc:docMk/>
            <pc:sldMk cId="812550567" sldId="258"/>
            <ac:spMk id="30" creationId="{F0B06F02-36DA-AD42-4643-08B1CC882186}"/>
          </ac:spMkLst>
        </pc:spChg>
        <pc:spChg chg="add del mod">
          <ac:chgData name="Joao Vieira" userId="ee994a60-c2fb-4a57-91cc-8923d9e0c3fb" providerId="ADAL" clId="{A4A99F92-A09D-4091-A744-D81E1C191101}" dt="2022-06-07T11:30:17.163" v="1948" actId="478"/>
          <ac:spMkLst>
            <pc:docMk/>
            <pc:sldMk cId="812550567" sldId="258"/>
            <ac:spMk id="31" creationId="{4DBCA7B1-A056-A9E2-8AE8-D22B382AC418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32" creationId="{4459F127-8A5E-E426-2FD9-51B4DF55E459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33" creationId="{30C823B2-BA8C-98CE-A11A-E8B7F2B03463}"/>
          </ac:spMkLst>
        </pc:spChg>
        <pc:spChg chg="add del mod">
          <ac:chgData name="Joao Vieira" userId="ee994a60-c2fb-4a57-91cc-8923d9e0c3fb" providerId="ADAL" clId="{A4A99F92-A09D-4091-A744-D81E1C191101}" dt="2022-06-07T11:32:36.774" v="1996" actId="478"/>
          <ac:spMkLst>
            <pc:docMk/>
            <pc:sldMk cId="812550567" sldId="258"/>
            <ac:spMk id="34" creationId="{785CFF73-4F30-C241-9E1E-4F595E1E63A3}"/>
          </ac:spMkLst>
        </pc:spChg>
        <pc:spChg chg="add mod">
          <ac:chgData name="Joao Vieira" userId="ee994a60-c2fb-4a57-91cc-8923d9e0c3fb" providerId="ADAL" clId="{A4A99F92-A09D-4091-A744-D81E1C191101}" dt="2022-06-07T11:42:48.956" v="2110" actId="20577"/>
          <ac:spMkLst>
            <pc:docMk/>
            <pc:sldMk cId="812550567" sldId="258"/>
            <ac:spMk id="35" creationId="{A610BD3D-B659-8781-E00C-233C19CCFC7A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36" creationId="{AAD649D7-1AEC-F849-91CF-1C9A5D2BC8FF}"/>
          </ac:spMkLst>
        </pc:spChg>
        <pc:grpChg chg="add mod">
          <ac:chgData name="Joao Vieira" userId="ee994a60-c2fb-4a57-91cc-8923d9e0c3fb" providerId="ADAL" clId="{A4A99F92-A09D-4091-A744-D81E1C191101}" dt="2022-06-07T11:42:43.029" v="2104" actId="1076"/>
          <ac:grpSpMkLst>
            <pc:docMk/>
            <pc:sldMk cId="812550567" sldId="258"/>
            <ac:grpSpMk id="11" creationId="{CD805149-5A87-52B5-1318-6CA0EAE62890}"/>
          </ac:grpSpMkLst>
        </pc:grpChg>
        <pc:graphicFrameChg chg="add del mod modGraphic">
          <ac:chgData name="Joao Vieira" userId="ee994a60-c2fb-4a57-91cc-8923d9e0c3fb" providerId="ADAL" clId="{A4A99F92-A09D-4091-A744-D81E1C191101}" dt="2022-06-07T10:56:17.954" v="923"/>
          <ac:graphicFrameMkLst>
            <pc:docMk/>
            <pc:sldMk cId="812550567" sldId="258"/>
            <ac:graphicFrameMk id="2" creationId="{5A03E5D7-C27C-A243-1196-CBF636CFF5AB}"/>
          </ac:graphicFrameMkLst>
        </pc:graphicFrameChg>
        <pc:graphicFrameChg chg="add del mod modGraphic">
          <ac:chgData name="Joao Vieira" userId="ee994a60-c2fb-4a57-91cc-8923d9e0c3fb" providerId="ADAL" clId="{A4A99F92-A09D-4091-A744-D81E1C191101}" dt="2022-06-07T11:16:09.036" v="1699" actId="478"/>
          <ac:graphicFrameMkLst>
            <pc:docMk/>
            <pc:sldMk cId="812550567" sldId="258"/>
            <ac:graphicFrameMk id="3" creationId="{604921EC-0713-4E60-D93A-0291658932D0}"/>
          </ac:graphicFrameMkLst>
        </pc:graphicFrameChg>
        <pc:picChg chg="add del mod">
          <ac:chgData name="Joao Vieira" userId="ee994a60-c2fb-4a57-91cc-8923d9e0c3fb" providerId="ADAL" clId="{A4A99F92-A09D-4091-A744-D81E1C191101}" dt="2022-06-07T11:43:27.044" v="2113" actId="478"/>
          <ac:picMkLst>
            <pc:docMk/>
            <pc:sldMk cId="812550567" sldId="258"/>
            <ac:picMk id="37" creationId="{205A8A64-1D98-CBA4-F258-24C2453678E1}"/>
          </ac:picMkLst>
        </pc:picChg>
        <pc:picChg chg="del">
          <ac:chgData name="Joao Vieira" userId="ee994a60-c2fb-4a57-91cc-8923d9e0c3fb" providerId="ADAL" clId="{A4A99F92-A09D-4091-A744-D81E1C191101}" dt="2022-06-07T11:09:09.755" v="1624" actId="478"/>
          <ac:picMkLst>
            <pc:docMk/>
            <pc:sldMk cId="812550567" sldId="258"/>
            <ac:picMk id="1040" creationId="{35DCF908-21A4-C39D-25AD-22EB50FF32B3}"/>
          </ac:picMkLst>
        </pc:picChg>
      </pc:sldChg>
      <pc:sldChg chg="addSp delSp modSp mod">
        <pc:chgData name="Joao Vieira" userId="ee994a60-c2fb-4a57-91cc-8923d9e0c3fb" providerId="ADAL" clId="{A4A99F92-A09D-4091-A744-D81E1C191101}" dt="2022-06-07T11:45:50.147" v="2157"/>
        <pc:sldMkLst>
          <pc:docMk/>
          <pc:sldMk cId="4109000139" sldId="259"/>
        </pc:sldMkLst>
        <pc:spChg chg="del mod">
          <ac:chgData name="Joao Vieira" userId="ee994a60-c2fb-4a57-91cc-8923d9e0c3fb" providerId="ADAL" clId="{A4A99F92-A09D-4091-A744-D81E1C191101}" dt="2022-06-07T11:45:46.072" v="2156" actId="478"/>
          <ac:spMkLst>
            <pc:docMk/>
            <pc:sldMk cId="4109000139" sldId="259"/>
            <ac:spMk id="2" creationId="{854FF4B6-A09E-4691-3614-211F2AE65D78}"/>
          </ac:spMkLst>
        </pc:spChg>
        <pc:spChg chg="del">
          <ac:chgData name="Joao Vieira" userId="ee994a60-c2fb-4a57-91cc-8923d9e0c3fb" providerId="ADAL" clId="{A4A99F92-A09D-4091-A744-D81E1C191101}" dt="2022-06-07T11:13:03.699" v="1683" actId="478"/>
          <ac:spMkLst>
            <pc:docMk/>
            <pc:sldMk cId="4109000139" sldId="259"/>
            <ac:spMk id="3" creationId="{90D6CC27-B9B3-5162-6DE5-DE9BE34A402F}"/>
          </ac:spMkLst>
        </pc:spChg>
        <pc:spChg chg="del">
          <ac:chgData name="Joao Vieira" userId="ee994a60-c2fb-4a57-91cc-8923d9e0c3fb" providerId="ADAL" clId="{A4A99F92-A09D-4091-A744-D81E1C191101}" dt="2022-06-07T11:09:44.910" v="1628" actId="478"/>
          <ac:spMkLst>
            <pc:docMk/>
            <pc:sldMk cId="4109000139" sldId="259"/>
            <ac:spMk id="7" creationId="{4BB659B1-8876-8518-107A-78031B20CBD3}"/>
          </ac:spMkLst>
        </pc:spChg>
        <pc:spChg chg="add mod">
          <ac:chgData name="Joao Vieira" userId="ee994a60-c2fb-4a57-91cc-8923d9e0c3fb" providerId="ADAL" clId="{A4A99F92-A09D-4091-A744-D81E1C191101}" dt="2022-06-07T11:40:37.853" v="2061" actId="1076"/>
          <ac:spMkLst>
            <pc:docMk/>
            <pc:sldMk cId="4109000139" sldId="259"/>
            <ac:spMk id="8" creationId="{779EB1C5-C0D0-5711-E9AA-FE8A6F877FF4}"/>
          </ac:spMkLst>
        </pc:spChg>
        <pc:spChg chg="add mod">
          <ac:chgData name="Joao Vieira" userId="ee994a60-c2fb-4a57-91cc-8923d9e0c3fb" providerId="ADAL" clId="{A4A99F92-A09D-4091-A744-D81E1C191101}" dt="2022-06-07T11:45:50.147" v="2157"/>
          <ac:spMkLst>
            <pc:docMk/>
            <pc:sldMk cId="4109000139" sldId="259"/>
            <ac:spMk id="9" creationId="{FBE2ADDD-5557-D22F-1AA8-2E40CDA92051}"/>
          </ac:spMkLst>
        </pc:spChg>
        <pc:picChg chg="del">
          <ac:chgData name="Joao Vieira" userId="ee994a60-c2fb-4a57-91cc-8923d9e0c3fb" providerId="ADAL" clId="{A4A99F92-A09D-4091-A744-D81E1C191101}" dt="2022-06-07T11:09:41.780" v="1627" actId="478"/>
          <ac:picMkLst>
            <pc:docMk/>
            <pc:sldMk cId="4109000139" sldId="259"/>
            <ac:picMk id="6" creationId="{E103B289-577F-5869-DB9B-FBFD845D4471}"/>
          </ac:picMkLst>
        </pc:picChg>
      </pc:sldChg>
      <pc:sldChg chg="del">
        <pc:chgData name="Joao Vieira" userId="ee994a60-c2fb-4a57-91cc-8923d9e0c3fb" providerId="ADAL" clId="{A4A99F92-A09D-4091-A744-D81E1C191101}" dt="2022-06-07T11:44:45.093" v="2117" actId="47"/>
        <pc:sldMkLst>
          <pc:docMk/>
          <pc:sldMk cId="1450061495" sldId="260"/>
        </pc:sldMkLst>
      </pc:sldChg>
      <pc:sldChg chg="del">
        <pc:chgData name="Joao Vieira" userId="ee994a60-c2fb-4a57-91cc-8923d9e0c3fb" providerId="ADAL" clId="{A4A99F92-A09D-4091-A744-D81E1C191101}" dt="2022-06-07T11:44:42.973" v="2115" actId="47"/>
        <pc:sldMkLst>
          <pc:docMk/>
          <pc:sldMk cId="4023792572" sldId="261"/>
        </pc:sldMkLst>
      </pc:sldChg>
      <pc:sldChg chg="del">
        <pc:chgData name="Joao Vieira" userId="ee994a60-c2fb-4a57-91cc-8923d9e0c3fb" providerId="ADAL" clId="{A4A99F92-A09D-4091-A744-D81E1C191101}" dt="2022-06-07T11:44:44.018" v="2116" actId="47"/>
        <pc:sldMkLst>
          <pc:docMk/>
          <pc:sldMk cId="1450646944" sldId="263"/>
        </pc:sldMkLst>
      </pc:sldChg>
      <pc:sldChg chg="delSp del mod">
        <pc:chgData name="Joao Vieira" userId="ee994a60-c2fb-4a57-91cc-8923d9e0c3fb" providerId="ADAL" clId="{A4A99F92-A09D-4091-A744-D81E1C191101}" dt="2022-06-07T11:44:41.090" v="2114" actId="47"/>
        <pc:sldMkLst>
          <pc:docMk/>
          <pc:sldMk cId="4004032367" sldId="264"/>
        </pc:sldMkLst>
        <pc:picChg chg="del">
          <ac:chgData name="Joao Vieira" userId="ee994a60-c2fb-4a57-91cc-8923d9e0c3fb" providerId="ADAL" clId="{A4A99F92-A09D-4091-A744-D81E1C191101}" dt="2022-06-07T11:13:06.894" v="1684" actId="478"/>
          <ac:picMkLst>
            <pc:docMk/>
            <pc:sldMk cId="4004032367" sldId="264"/>
            <ac:picMk id="7" creationId="{CCEF4F43-3515-B779-DF0C-35DD450634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6B63A-4E7E-3E09-D435-A3F431789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F6086F-E02C-62E6-0DA9-1AFC9DBC5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13EC49-5A4E-BCFB-8660-2B0A3DFF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66A17D-3668-D2BC-0775-1946D28A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8E7A7F0-9814-C2F7-2888-1056873D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888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1A6A6-0DB8-5F1A-1707-9D987829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48F36EE-0ACB-DF8F-F3FD-E8EC94A6C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670179-3515-B003-3149-781937AC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1FFE067-E892-4EFD-F46B-F016E998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2476CE-2290-3BBB-A65E-6E23061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160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DCC785-CAFD-10D4-35B4-C9AA36575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C3786BD-5EE8-3A61-E1E7-E943877C3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080C3F-488F-D83B-3756-0DECCA34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3B1AEDD-4456-6614-1B4E-6DC5681B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5CF36FF-7BEC-63E6-9F3C-66FF651C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672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9BBBF-50CB-47C4-1CA8-1FBD30F5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E4B152-574B-9459-DA48-55E2B9EB3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9F5AFA5-97E6-8266-A1AE-5B7A271A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EA0D05C-2E89-9F42-0F5F-16C9C129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D239718-6BBA-E7C7-A9A8-46452DF1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59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8D10F-E0DE-B5AA-3194-070CC6EF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33A7952-C075-77B7-B534-F29E70A6D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8D1D062-DB27-0608-4997-F4267D4E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5D10A84-868C-3196-3F6C-99DEAF16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86DBC2E-FF24-FF5C-74FD-1513DF6F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54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34FCB-BCA9-3A1C-5012-C3F8693B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40D178B-54F5-B064-1C89-2C0F3F0FC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E319165-2D77-E2D3-90C0-B1647CB9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CD706F4-189F-6F51-E8FD-196075FF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4B4B73-4E01-E22A-7B5D-DF3D059B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12F2FEE-7EA3-6E86-218A-51E8D261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06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4C30A-2915-5C05-C618-99B92708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6991CB-5AEE-094F-E315-F54B7DFD8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32A9B52-B1F5-5863-E936-70DBF16B7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FEDFEC6-F772-B85B-FE64-DA969533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B8F26EC-166B-5447-26E8-E4F88AC9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6C7B079-FA30-D0FE-AB7D-7EA4C1B4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5777AB8-70FA-BB4D-C014-BCC92C43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AB3C16E-C4B6-6795-03C6-488E04B5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418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5738F-5FF1-95E4-6367-F5E1987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4AF809E-A7FB-A5F5-97C8-9CCB1B1C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7F5090A-DCDA-4B45-1807-410FA7E6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D2C369-0CCD-EE6F-A2B2-CD4B0C57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186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2CB66A5-0D18-AF28-BEA6-7BF94CE8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142C24E-42FB-5264-CE47-885C3266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3D47A40-077C-4EF4-1461-64BA5848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394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4E3F7-2AA4-B7E5-F54D-AAD52BEA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D42E05-E273-538E-7274-48D59A357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3D5167E-41E9-BCC6-8BD5-CBE28A4B0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A0FFA4-EC39-D2DE-DA02-62F3AB67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4BE44FA-78EC-D1CA-75ED-A827A4A3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F4FE7F2-E7D2-D216-C5CC-B3686FC9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13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83333-8AEF-52F8-BEC5-4EE1D718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2C0F567-410D-E100-AE6B-FE29B08D6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FD655A6-5E99-34E2-44C6-FCDA6C685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902A59D-A311-92DC-452F-6698A37DF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074DEB3-3857-72A3-D45F-5298794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778AD74-7BF1-E402-E43A-E6632C99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42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F3D53C8-1691-8F3F-B1C3-5BAB564A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DF4AB71-8CD7-4B5B-D6EF-E4C60CDE4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122F881-8D47-CA63-E8C4-E5C3A59C7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46044-D08D-4AD0-A246-268B2E090F07}" type="datetimeFigureOut">
              <a:rPr lang="pt-PT" smtClean="0"/>
              <a:t>08/06/2022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D6911B-497C-C992-7E32-73CD1C9EC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97F9D1C-DDF8-3648-9AF7-4EE57CE7E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399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playback">
            <a:hlinkClick r:id="" action="ppaction://media"/>
            <a:extLst>
              <a:ext uri="{FF2B5EF4-FFF2-40B4-BE49-F238E27FC236}">
                <a16:creationId xmlns:a16="http://schemas.microsoft.com/office/drawing/2014/main" id="{101CB114-8643-1C52-3443-918BB55571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lum/>
          </a:blip>
          <a:srcRect t="1" r="-331" b="18008"/>
          <a:stretch/>
        </p:blipFill>
        <p:spPr>
          <a:xfrm>
            <a:off x="0" y="0"/>
            <a:ext cx="12230123" cy="6858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9FBCD9B-7644-83CB-AF2C-DE252689D882}"/>
              </a:ext>
            </a:extLst>
          </p:cNvPr>
          <p:cNvGrpSpPr/>
          <p:nvPr/>
        </p:nvGrpSpPr>
        <p:grpSpPr>
          <a:xfrm>
            <a:off x="0" y="231818"/>
            <a:ext cx="4089400" cy="6626182"/>
            <a:chOff x="-342900" y="123782"/>
            <a:chExt cx="4775200" cy="6858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FEA76EF-2767-96C2-31EA-58C36166E861}"/>
                </a:ext>
              </a:extLst>
            </p:cNvPr>
            <p:cNvSpPr/>
            <p:nvPr/>
          </p:nvSpPr>
          <p:spPr>
            <a:xfrm>
              <a:off x="1413504" y="5203287"/>
              <a:ext cx="805009" cy="1137356"/>
            </a:xfrm>
            <a:custGeom>
              <a:avLst/>
              <a:gdLst>
                <a:gd name="connsiteX0" fmla="*/ 44450 w 279400"/>
                <a:gd name="connsiteY0" fmla="*/ 6842 h 444992"/>
                <a:gd name="connsiteX1" fmla="*/ 25400 w 279400"/>
                <a:gd name="connsiteY1" fmla="*/ 38592 h 444992"/>
                <a:gd name="connsiteX2" fmla="*/ 15875 w 279400"/>
                <a:gd name="connsiteY2" fmla="*/ 54467 h 444992"/>
                <a:gd name="connsiteX3" fmla="*/ 3175 w 279400"/>
                <a:gd name="connsiteY3" fmla="*/ 79867 h 444992"/>
                <a:gd name="connsiteX4" fmla="*/ 0 w 279400"/>
                <a:gd name="connsiteY4" fmla="*/ 102092 h 444992"/>
                <a:gd name="connsiteX5" fmla="*/ 3175 w 279400"/>
                <a:gd name="connsiteY5" fmla="*/ 133842 h 444992"/>
                <a:gd name="connsiteX6" fmla="*/ 12700 w 279400"/>
                <a:gd name="connsiteY6" fmla="*/ 181467 h 444992"/>
                <a:gd name="connsiteX7" fmla="*/ 19050 w 279400"/>
                <a:gd name="connsiteY7" fmla="*/ 257667 h 444992"/>
                <a:gd name="connsiteX8" fmla="*/ 25400 w 279400"/>
                <a:gd name="connsiteY8" fmla="*/ 270367 h 444992"/>
                <a:gd name="connsiteX9" fmla="*/ 38100 w 279400"/>
                <a:gd name="connsiteY9" fmla="*/ 302117 h 444992"/>
                <a:gd name="connsiteX10" fmla="*/ 41275 w 279400"/>
                <a:gd name="connsiteY10" fmla="*/ 346567 h 444992"/>
                <a:gd name="connsiteX11" fmla="*/ 57150 w 279400"/>
                <a:gd name="connsiteY11" fmla="*/ 362442 h 444992"/>
                <a:gd name="connsiteX12" fmla="*/ 85725 w 279400"/>
                <a:gd name="connsiteY12" fmla="*/ 387842 h 444992"/>
                <a:gd name="connsiteX13" fmla="*/ 114300 w 279400"/>
                <a:gd name="connsiteY13" fmla="*/ 429117 h 444992"/>
                <a:gd name="connsiteX14" fmla="*/ 133350 w 279400"/>
                <a:gd name="connsiteY14" fmla="*/ 444992 h 444992"/>
                <a:gd name="connsiteX15" fmla="*/ 146050 w 279400"/>
                <a:gd name="connsiteY15" fmla="*/ 438642 h 444992"/>
                <a:gd name="connsiteX16" fmla="*/ 180975 w 279400"/>
                <a:gd name="connsiteY16" fmla="*/ 419592 h 444992"/>
                <a:gd name="connsiteX17" fmla="*/ 206375 w 279400"/>
                <a:gd name="connsiteY17" fmla="*/ 416417 h 444992"/>
                <a:gd name="connsiteX18" fmla="*/ 225425 w 279400"/>
                <a:gd name="connsiteY18" fmla="*/ 400542 h 444992"/>
                <a:gd name="connsiteX19" fmla="*/ 234950 w 279400"/>
                <a:gd name="connsiteY19" fmla="*/ 381492 h 444992"/>
                <a:gd name="connsiteX20" fmla="*/ 244475 w 279400"/>
                <a:gd name="connsiteY20" fmla="*/ 371967 h 444992"/>
                <a:gd name="connsiteX21" fmla="*/ 269875 w 279400"/>
                <a:gd name="connsiteY21" fmla="*/ 330692 h 444992"/>
                <a:gd name="connsiteX22" fmla="*/ 273050 w 279400"/>
                <a:gd name="connsiteY22" fmla="*/ 321167 h 444992"/>
                <a:gd name="connsiteX23" fmla="*/ 279400 w 279400"/>
                <a:gd name="connsiteY23" fmla="*/ 305292 h 444992"/>
                <a:gd name="connsiteX24" fmla="*/ 276225 w 279400"/>
                <a:gd name="connsiteY24" fmla="*/ 283067 h 444992"/>
                <a:gd name="connsiteX25" fmla="*/ 254000 w 279400"/>
                <a:gd name="connsiteY25" fmla="*/ 260842 h 444992"/>
                <a:gd name="connsiteX26" fmla="*/ 241300 w 279400"/>
                <a:gd name="connsiteY26" fmla="*/ 244967 h 444992"/>
                <a:gd name="connsiteX27" fmla="*/ 215900 w 279400"/>
                <a:gd name="connsiteY27" fmla="*/ 200517 h 444992"/>
                <a:gd name="connsiteX28" fmla="*/ 187325 w 279400"/>
                <a:gd name="connsiteY28" fmla="*/ 171942 h 444992"/>
                <a:gd name="connsiteX29" fmla="*/ 171450 w 279400"/>
                <a:gd name="connsiteY29" fmla="*/ 143367 h 444992"/>
                <a:gd name="connsiteX30" fmla="*/ 158750 w 279400"/>
                <a:gd name="connsiteY30" fmla="*/ 124317 h 444992"/>
                <a:gd name="connsiteX31" fmla="*/ 139700 w 279400"/>
                <a:gd name="connsiteY31" fmla="*/ 108442 h 444992"/>
                <a:gd name="connsiteX32" fmla="*/ 133350 w 279400"/>
                <a:gd name="connsiteY32" fmla="*/ 79867 h 444992"/>
                <a:gd name="connsiteX33" fmla="*/ 123825 w 279400"/>
                <a:gd name="connsiteY33" fmla="*/ 22717 h 444992"/>
                <a:gd name="connsiteX34" fmla="*/ 111125 w 279400"/>
                <a:gd name="connsiteY34" fmla="*/ 13192 h 444992"/>
                <a:gd name="connsiteX35" fmla="*/ 85725 w 279400"/>
                <a:gd name="connsiteY35" fmla="*/ 6842 h 444992"/>
                <a:gd name="connsiteX36" fmla="*/ 73025 w 279400"/>
                <a:gd name="connsiteY36" fmla="*/ 492 h 444992"/>
                <a:gd name="connsiteX37" fmla="*/ 44450 w 279400"/>
                <a:gd name="connsiteY37" fmla="*/ 6842 h 44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9400" h="444992">
                  <a:moveTo>
                    <a:pt x="44450" y="6842"/>
                  </a:moveTo>
                  <a:cubicBezTo>
                    <a:pt x="36513" y="13192"/>
                    <a:pt x="36838" y="7139"/>
                    <a:pt x="25400" y="38592"/>
                  </a:cubicBezTo>
                  <a:cubicBezTo>
                    <a:pt x="23291" y="44392"/>
                    <a:pt x="18801" y="49034"/>
                    <a:pt x="15875" y="54467"/>
                  </a:cubicBezTo>
                  <a:cubicBezTo>
                    <a:pt x="11387" y="62802"/>
                    <a:pt x="7408" y="71400"/>
                    <a:pt x="3175" y="79867"/>
                  </a:cubicBezTo>
                  <a:cubicBezTo>
                    <a:pt x="2117" y="87275"/>
                    <a:pt x="0" y="94608"/>
                    <a:pt x="0" y="102092"/>
                  </a:cubicBezTo>
                  <a:cubicBezTo>
                    <a:pt x="0" y="112728"/>
                    <a:pt x="1516" y="123336"/>
                    <a:pt x="3175" y="133842"/>
                  </a:cubicBezTo>
                  <a:cubicBezTo>
                    <a:pt x="6893" y="157387"/>
                    <a:pt x="10579" y="160257"/>
                    <a:pt x="12700" y="181467"/>
                  </a:cubicBezTo>
                  <a:cubicBezTo>
                    <a:pt x="15236" y="206829"/>
                    <a:pt x="15445" y="232435"/>
                    <a:pt x="19050" y="257667"/>
                  </a:cubicBezTo>
                  <a:cubicBezTo>
                    <a:pt x="19719" y="262352"/>
                    <a:pt x="23441" y="266058"/>
                    <a:pt x="25400" y="270367"/>
                  </a:cubicBezTo>
                  <a:cubicBezTo>
                    <a:pt x="34436" y="290246"/>
                    <a:pt x="33127" y="287197"/>
                    <a:pt x="38100" y="302117"/>
                  </a:cubicBezTo>
                  <a:cubicBezTo>
                    <a:pt x="39158" y="316934"/>
                    <a:pt x="38694" y="331939"/>
                    <a:pt x="41275" y="346567"/>
                  </a:cubicBezTo>
                  <a:cubicBezTo>
                    <a:pt x="42740" y="354871"/>
                    <a:pt x="51451" y="358371"/>
                    <a:pt x="57150" y="362442"/>
                  </a:cubicBezTo>
                  <a:cubicBezTo>
                    <a:pt x="73501" y="374121"/>
                    <a:pt x="69412" y="371529"/>
                    <a:pt x="85725" y="387842"/>
                  </a:cubicBezTo>
                  <a:cubicBezTo>
                    <a:pt x="91489" y="405134"/>
                    <a:pt x="93682" y="415372"/>
                    <a:pt x="114300" y="429117"/>
                  </a:cubicBezTo>
                  <a:cubicBezTo>
                    <a:pt x="127561" y="437958"/>
                    <a:pt x="121127" y="432769"/>
                    <a:pt x="133350" y="444992"/>
                  </a:cubicBezTo>
                  <a:cubicBezTo>
                    <a:pt x="137583" y="442875"/>
                    <a:pt x="141991" y="441077"/>
                    <a:pt x="146050" y="438642"/>
                  </a:cubicBezTo>
                  <a:cubicBezTo>
                    <a:pt x="160046" y="430244"/>
                    <a:pt x="165330" y="423202"/>
                    <a:pt x="180975" y="419592"/>
                  </a:cubicBezTo>
                  <a:cubicBezTo>
                    <a:pt x="189289" y="417673"/>
                    <a:pt x="197908" y="417475"/>
                    <a:pt x="206375" y="416417"/>
                  </a:cubicBezTo>
                  <a:cubicBezTo>
                    <a:pt x="213403" y="411731"/>
                    <a:pt x="220536" y="407876"/>
                    <a:pt x="225425" y="400542"/>
                  </a:cubicBezTo>
                  <a:cubicBezTo>
                    <a:pt x="229363" y="394635"/>
                    <a:pt x="231012" y="387399"/>
                    <a:pt x="234950" y="381492"/>
                  </a:cubicBezTo>
                  <a:cubicBezTo>
                    <a:pt x="237441" y="377756"/>
                    <a:pt x="241718" y="375511"/>
                    <a:pt x="244475" y="371967"/>
                  </a:cubicBezTo>
                  <a:cubicBezTo>
                    <a:pt x="251517" y="362913"/>
                    <a:pt x="265006" y="340430"/>
                    <a:pt x="269875" y="330692"/>
                  </a:cubicBezTo>
                  <a:cubicBezTo>
                    <a:pt x="271372" y="327699"/>
                    <a:pt x="271875" y="324301"/>
                    <a:pt x="273050" y="321167"/>
                  </a:cubicBezTo>
                  <a:cubicBezTo>
                    <a:pt x="275051" y="315831"/>
                    <a:pt x="277283" y="310584"/>
                    <a:pt x="279400" y="305292"/>
                  </a:cubicBezTo>
                  <a:cubicBezTo>
                    <a:pt x="278342" y="297884"/>
                    <a:pt x="279938" y="289565"/>
                    <a:pt x="276225" y="283067"/>
                  </a:cubicBezTo>
                  <a:cubicBezTo>
                    <a:pt x="271027" y="273970"/>
                    <a:pt x="260545" y="269023"/>
                    <a:pt x="254000" y="260842"/>
                  </a:cubicBezTo>
                  <a:lnTo>
                    <a:pt x="241300" y="244967"/>
                  </a:lnTo>
                  <a:cubicBezTo>
                    <a:pt x="235426" y="227345"/>
                    <a:pt x="233058" y="217675"/>
                    <a:pt x="215900" y="200517"/>
                  </a:cubicBezTo>
                  <a:cubicBezTo>
                    <a:pt x="206375" y="190992"/>
                    <a:pt x="193349" y="183990"/>
                    <a:pt x="187325" y="171942"/>
                  </a:cubicBezTo>
                  <a:cubicBezTo>
                    <a:pt x="180254" y="157799"/>
                    <a:pt x="180752" y="157985"/>
                    <a:pt x="171450" y="143367"/>
                  </a:cubicBezTo>
                  <a:cubicBezTo>
                    <a:pt x="167353" y="136928"/>
                    <a:pt x="163884" y="129964"/>
                    <a:pt x="158750" y="124317"/>
                  </a:cubicBezTo>
                  <a:cubicBezTo>
                    <a:pt x="153190" y="118201"/>
                    <a:pt x="146050" y="113734"/>
                    <a:pt x="139700" y="108442"/>
                  </a:cubicBezTo>
                  <a:cubicBezTo>
                    <a:pt x="137583" y="98917"/>
                    <a:pt x="135127" y="89461"/>
                    <a:pt x="133350" y="79867"/>
                  </a:cubicBezTo>
                  <a:cubicBezTo>
                    <a:pt x="129833" y="60877"/>
                    <a:pt x="129932" y="41039"/>
                    <a:pt x="123825" y="22717"/>
                  </a:cubicBezTo>
                  <a:cubicBezTo>
                    <a:pt x="122152" y="17697"/>
                    <a:pt x="116010" y="15227"/>
                    <a:pt x="111125" y="13192"/>
                  </a:cubicBezTo>
                  <a:cubicBezTo>
                    <a:pt x="103069" y="9835"/>
                    <a:pt x="93531" y="10745"/>
                    <a:pt x="85725" y="6842"/>
                  </a:cubicBezTo>
                  <a:cubicBezTo>
                    <a:pt x="81492" y="4725"/>
                    <a:pt x="77694" y="1270"/>
                    <a:pt x="73025" y="492"/>
                  </a:cubicBezTo>
                  <a:cubicBezTo>
                    <a:pt x="64674" y="-900"/>
                    <a:pt x="52387" y="492"/>
                    <a:pt x="44450" y="68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73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4" name="Imagem 13" descr="Uma imagem com aeronaves, balão, transporte&#10;&#10;Descrição gerada automaticamente">
              <a:extLst>
                <a:ext uri="{FF2B5EF4-FFF2-40B4-BE49-F238E27FC236}">
                  <a16:creationId xmlns:a16="http://schemas.microsoft.com/office/drawing/2014/main" id="{C17C2A62-9857-ACA5-30F5-395BA31D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6" y="1072165"/>
              <a:ext cx="2452894" cy="3103801"/>
            </a:xfrm>
            <a:prstGeom prst="ellipse">
              <a:avLst/>
            </a:prstGeom>
          </p:spPr>
        </p:pic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F262DAB8-D396-0998-98DA-0F8DB871BE51}"/>
                </a:ext>
              </a:extLst>
            </p:cNvPr>
            <p:cNvSpPr/>
            <p:nvPr/>
          </p:nvSpPr>
          <p:spPr>
            <a:xfrm>
              <a:off x="1697086" y="4928355"/>
              <a:ext cx="923932" cy="949735"/>
            </a:xfrm>
            <a:custGeom>
              <a:avLst/>
              <a:gdLst>
                <a:gd name="connsiteX0" fmla="*/ 88900 w 320675"/>
                <a:gd name="connsiteY0" fmla="*/ 109 h 371584"/>
                <a:gd name="connsiteX1" fmla="*/ 57150 w 320675"/>
                <a:gd name="connsiteY1" fmla="*/ 12809 h 371584"/>
                <a:gd name="connsiteX2" fmla="*/ 25400 w 320675"/>
                <a:gd name="connsiteY2" fmla="*/ 22334 h 371584"/>
                <a:gd name="connsiteX3" fmla="*/ 12700 w 320675"/>
                <a:gd name="connsiteY3" fmla="*/ 28684 h 371584"/>
                <a:gd name="connsiteX4" fmla="*/ 0 w 320675"/>
                <a:gd name="connsiteY4" fmla="*/ 69959 h 371584"/>
                <a:gd name="connsiteX5" fmla="*/ 3175 w 320675"/>
                <a:gd name="connsiteY5" fmla="*/ 136634 h 371584"/>
                <a:gd name="connsiteX6" fmla="*/ 6350 w 320675"/>
                <a:gd name="connsiteY6" fmla="*/ 146159 h 371584"/>
                <a:gd name="connsiteX7" fmla="*/ 38100 w 320675"/>
                <a:gd name="connsiteY7" fmla="*/ 177909 h 371584"/>
                <a:gd name="connsiteX8" fmla="*/ 44450 w 320675"/>
                <a:gd name="connsiteY8" fmla="*/ 187434 h 371584"/>
                <a:gd name="connsiteX9" fmla="*/ 53975 w 320675"/>
                <a:gd name="connsiteY9" fmla="*/ 203309 h 371584"/>
                <a:gd name="connsiteX10" fmla="*/ 57150 w 320675"/>
                <a:gd name="connsiteY10" fmla="*/ 216009 h 371584"/>
                <a:gd name="connsiteX11" fmla="*/ 60325 w 320675"/>
                <a:gd name="connsiteY11" fmla="*/ 263634 h 371584"/>
                <a:gd name="connsiteX12" fmla="*/ 76200 w 320675"/>
                <a:gd name="connsiteY12" fmla="*/ 273159 h 371584"/>
                <a:gd name="connsiteX13" fmla="*/ 98425 w 320675"/>
                <a:gd name="connsiteY13" fmla="*/ 289034 h 371584"/>
                <a:gd name="connsiteX14" fmla="*/ 111125 w 320675"/>
                <a:gd name="connsiteY14" fmla="*/ 308084 h 371584"/>
                <a:gd name="connsiteX15" fmla="*/ 120650 w 320675"/>
                <a:gd name="connsiteY15" fmla="*/ 317609 h 371584"/>
                <a:gd name="connsiteX16" fmla="*/ 127000 w 320675"/>
                <a:gd name="connsiteY16" fmla="*/ 327134 h 371584"/>
                <a:gd name="connsiteX17" fmla="*/ 149225 w 320675"/>
                <a:gd name="connsiteY17" fmla="*/ 343009 h 371584"/>
                <a:gd name="connsiteX18" fmla="*/ 171450 w 320675"/>
                <a:gd name="connsiteY18" fmla="*/ 358884 h 371584"/>
                <a:gd name="connsiteX19" fmla="*/ 180975 w 320675"/>
                <a:gd name="connsiteY19" fmla="*/ 362059 h 371584"/>
                <a:gd name="connsiteX20" fmla="*/ 203200 w 320675"/>
                <a:gd name="connsiteY20" fmla="*/ 371584 h 371584"/>
                <a:gd name="connsiteX21" fmla="*/ 263525 w 320675"/>
                <a:gd name="connsiteY21" fmla="*/ 368409 h 371584"/>
                <a:gd name="connsiteX22" fmla="*/ 266700 w 320675"/>
                <a:gd name="connsiteY22" fmla="*/ 358884 h 371584"/>
                <a:gd name="connsiteX23" fmla="*/ 276225 w 320675"/>
                <a:gd name="connsiteY23" fmla="*/ 349359 h 371584"/>
                <a:gd name="connsiteX24" fmla="*/ 279400 w 320675"/>
                <a:gd name="connsiteY24" fmla="*/ 339834 h 371584"/>
                <a:gd name="connsiteX25" fmla="*/ 301625 w 320675"/>
                <a:gd name="connsiteY25" fmla="*/ 304909 h 371584"/>
                <a:gd name="connsiteX26" fmla="*/ 311150 w 320675"/>
                <a:gd name="connsiteY26" fmla="*/ 216009 h 371584"/>
                <a:gd name="connsiteX27" fmla="*/ 317500 w 320675"/>
                <a:gd name="connsiteY27" fmla="*/ 168384 h 371584"/>
                <a:gd name="connsiteX28" fmla="*/ 320675 w 320675"/>
                <a:gd name="connsiteY28" fmla="*/ 139809 h 371584"/>
                <a:gd name="connsiteX29" fmla="*/ 317500 w 320675"/>
                <a:gd name="connsiteY29" fmla="*/ 108059 h 371584"/>
                <a:gd name="connsiteX30" fmla="*/ 307975 w 320675"/>
                <a:gd name="connsiteY30" fmla="*/ 101709 h 371584"/>
                <a:gd name="connsiteX31" fmla="*/ 285750 w 320675"/>
                <a:gd name="connsiteY31" fmla="*/ 73134 h 371584"/>
                <a:gd name="connsiteX32" fmla="*/ 257175 w 320675"/>
                <a:gd name="connsiteY32" fmla="*/ 54084 h 371584"/>
                <a:gd name="connsiteX33" fmla="*/ 225425 w 320675"/>
                <a:gd name="connsiteY33" fmla="*/ 28684 h 371584"/>
                <a:gd name="connsiteX34" fmla="*/ 200025 w 320675"/>
                <a:gd name="connsiteY34" fmla="*/ 15984 h 371584"/>
                <a:gd name="connsiteX35" fmla="*/ 127000 w 320675"/>
                <a:gd name="connsiteY35" fmla="*/ 6459 h 371584"/>
                <a:gd name="connsiteX36" fmla="*/ 88900 w 320675"/>
                <a:gd name="connsiteY36" fmla="*/ 109 h 37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0675" h="371584">
                  <a:moveTo>
                    <a:pt x="88900" y="109"/>
                  </a:moveTo>
                  <a:cubicBezTo>
                    <a:pt x="77258" y="1167"/>
                    <a:pt x="68208" y="10044"/>
                    <a:pt x="57150" y="12809"/>
                  </a:cubicBezTo>
                  <a:cubicBezTo>
                    <a:pt x="48035" y="15088"/>
                    <a:pt x="33130" y="18469"/>
                    <a:pt x="25400" y="22334"/>
                  </a:cubicBezTo>
                  <a:lnTo>
                    <a:pt x="12700" y="28684"/>
                  </a:lnTo>
                  <a:cubicBezTo>
                    <a:pt x="3914" y="55043"/>
                    <a:pt x="8189" y="41298"/>
                    <a:pt x="0" y="69959"/>
                  </a:cubicBezTo>
                  <a:cubicBezTo>
                    <a:pt x="1058" y="92184"/>
                    <a:pt x="1327" y="114461"/>
                    <a:pt x="3175" y="136634"/>
                  </a:cubicBezTo>
                  <a:cubicBezTo>
                    <a:pt x="3453" y="139969"/>
                    <a:pt x="4853" y="143166"/>
                    <a:pt x="6350" y="146159"/>
                  </a:cubicBezTo>
                  <a:cubicBezTo>
                    <a:pt x="13844" y="161147"/>
                    <a:pt x="24854" y="164663"/>
                    <a:pt x="38100" y="177909"/>
                  </a:cubicBezTo>
                  <a:cubicBezTo>
                    <a:pt x="40798" y="180607"/>
                    <a:pt x="42428" y="184198"/>
                    <a:pt x="44450" y="187434"/>
                  </a:cubicBezTo>
                  <a:cubicBezTo>
                    <a:pt x="47721" y="192667"/>
                    <a:pt x="50800" y="198017"/>
                    <a:pt x="53975" y="203309"/>
                  </a:cubicBezTo>
                  <a:cubicBezTo>
                    <a:pt x="55033" y="207542"/>
                    <a:pt x="56693" y="211669"/>
                    <a:pt x="57150" y="216009"/>
                  </a:cubicBezTo>
                  <a:cubicBezTo>
                    <a:pt x="58816" y="231832"/>
                    <a:pt x="55294" y="248540"/>
                    <a:pt x="60325" y="263634"/>
                  </a:cubicBezTo>
                  <a:cubicBezTo>
                    <a:pt x="62276" y="269488"/>
                    <a:pt x="70805" y="270162"/>
                    <a:pt x="76200" y="273159"/>
                  </a:cubicBezTo>
                  <a:cubicBezTo>
                    <a:pt x="88879" y="280203"/>
                    <a:pt x="89383" y="277409"/>
                    <a:pt x="98425" y="289034"/>
                  </a:cubicBezTo>
                  <a:cubicBezTo>
                    <a:pt x="103110" y="295058"/>
                    <a:pt x="105729" y="302688"/>
                    <a:pt x="111125" y="308084"/>
                  </a:cubicBezTo>
                  <a:cubicBezTo>
                    <a:pt x="114300" y="311259"/>
                    <a:pt x="117775" y="314160"/>
                    <a:pt x="120650" y="317609"/>
                  </a:cubicBezTo>
                  <a:cubicBezTo>
                    <a:pt x="123093" y="320540"/>
                    <a:pt x="124302" y="324436"/>
                    <a:pt x="127000" y="327134"/>
                  </a:cubicBezTo>
                  <a:cubicBezTo>
                    <a:pt x="132188" y="332322"/>
                    <a:pt x="142915" y="338502"/>
                    <a:pt x="149225" y="343009"/>
                  </a:cubicBezTo>
                  <a:cubicBezTo>
                    <a:pt x="152581" y="345406"/>
                    <a:pt x="166462" y="356390"/>
                    <a:pt x="171450" y="358884"/>
                  </a:cubicBezTo>
                  <a:cubicBezTo>
                    <a:pt x="174443" y="360381"/>
                    <a:pt x="177982" y="360562"/>
                    <a:pt x="180975" y="362059"/>
                  </a:cubicBezTo>
                  <a:cubicBezTo>
                    <a:pt x="202901" y="373022"/>
                    <a:pt x="176769" y="364976"/>
                    <a:pt x="203200" y="371584"/>
                  </a:cubicBezTo>
                  <a:cubicBezTo>
                    <a:pt x="223308" y="370526"/>
                    <a:pt x="243780" y="372358"/>
                    <a:pt x="263525" y="368409"/>
                  </a:cubicBezTo>
                  <a:cubicBezTo>
                    <a:pt x="266807" y="367753"/>
                    <a:pt x="264844" y="361669"/>
                    <a:pt x="266700" y="358884"/>
                  </a:cubicBezTo>
                  <a:cubicBezTo>
                    <a:pt x="269191" y="355148"/>
                    <a:pt x="273050" y="352534"/>
                    <a:pt x="276225" y="349359"/>
                  </a:cubicBezTo>
                  <a:cubicBezTo>
                    <a:pt x="277283" y="346184"/>
                    <a:pt x="277903" y="342827"/>
                    <a:pt x="279400" y="339834"/>
                  </a:cubicBezTo>
                  <a:cubicBezTo>
                    <a:pt x="283884" y="330866"/>
                    <a:pt x="296592" y="312458"/>
                    <a:pt x="301625" y="304909"/>
                  </a:cubicBezTo>
                  <a:cubicBezTo>
                    <a:pt x="315386" y="256745"/>
                    <a:pt x="303859" y="303504"/>
                    <a:pt x="311150" y="216009"/>
                  </a:cubicBezTo>
                  <a:cubicBezTo>
                    <a:pt x="312480" y="200049"/>
                    <a:pt x="315514" y="184276"/>
                    <a:pt x="317500" y="168384"/>
                  </a:cubicBezTo>
                  <a:cubicBezTo>
                    <a:pt x="318689" y="158874"/>
                    <a:pt x="319617" y="149334"/>
                    <a:pt x="320675" y="139809"/>
                  </a:cubicBezTo>
                  <a:cubicBezTo>
                    <a:pt x="319617" y="129226"/>
                    <a:pt x="320863" y="118149"/>
                    <a:pt x="317500" y="108059"/>
                  </a:cubicBezTo>
                  <a:cubicBezTo>
                    <a:pt x="316293" y="104439"/>
                    <a:pt x="310458" y="104606"/>
                    <a:pt x="307975" y="101709"/>
                  </a:cubicBezTo>
                  <a:cubicBezTo>
                    <a:pt x="289724" y="80417"/>
                    <a:pt x="308290" y="90473"/>
                    <a:pt x="285750" y="73134"/>
                  </a:cubicBezTo>
                  <a:cubicBezTo>
                    <a:pt x="276676" y="66154"/>
                    <a:pt x="265270" y="62179"/>
                    <a:pt x="257175" y="54084"/>
                  </a:cubicBezTo>
                  <a:cubicBezTo>
                    <a:pt x="243268" y="40177"/>
                    <a:pt x="244116" y="39365"/>
                    <a:pt x="225425" y="28684"/>
                  </a:cubicBezTo>
                  <a:cubicBezTo>
                    <a:pt x="217206" y="23988"/>
                    <a:pt x="209396" y="17323"/>
                    <a:pt x="200025" y="15984"/>
                  </a:cubicBezTo>
                  <a:cubicBezTo>
                    <a:pt x="188311" y="14311"/>
                    <a:pt x="143415" y="7425"/>
                    <a:pt x="127000" y="6459"/>
                  </a:cubicBezTo>
                  <a:cubicBezTo>
                    <a:pt x="118548" y="5962"/>
                    <a:pt x="100542" y="-949"/>
                    <a:pt x="88900" y="109"/>
                  </a:cubicBezTo>
                  <a:close/>
                </a:path>
              </a:pathLst>
            </a:cu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7" name="Imagem 16" descr="Uma imagem com céu noturno&#10;&#10;Descrição gerada automaticamente">
              <a:extLst>
                <a:ext uri="{FF2B5EF4-FFF2-40B4-BE49-F238E27FC236}">
                  <a16:creationId xmlns:a16="http://schemas.microsoft.com/office/drawing/2014/main" id="{A007F547-9B01-1739-3FFD-5464A0E91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1" t="26189" r="37309" b="49284"/>
            <a:stretch/>
          </p:blipFill>
          <p:spPr>
            <a:xfrm>
              <a:off x="42273" y="814379"/>
              <a:ext cx="3878694" cy="61674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6DAAF03-0040-EE1E-D358-21AEBBFF9D8E}"/>
                </a:ext>
              </a:extLst>
            </p:cNvPr>
            <p:cNvSpPr txBox="1"/>
            <p:nvPr/>
          </p:nvSpPr>
          <p:spPr>
            <a:xfrm>
              <a:off x="-342900" y="123782"/>
              <a:ext cx="4775200" cy="2527459"/>
            </a:xfrm>
            <a:prstGeom prst="rect">
              <a:avLst/>
            </a:prstGeom>
            <a:noFill/>
          </p:spPr>
          <p:txBody>
            <a:bodyPr wrap="square" rtlCol="0">
              <a:prstTxWarp prst="textArchUpPour">
                <a:avLst>
                  <a:gd name="adj1" fmla="val 11295282"/>
                  <a:gd name="adj2" fmla="val 40799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just"/>
              <a:r>
                <a:rPr lang="pt-PT" sz="2000" b="1">
                  <a:ln w="19050">
                    <a:solidFill>
                      <a:schemeClr val="bg1"/>
                    </a:solidFill>
                  </a:ln>
                  <a:latin typeface="Brush Script MT" panose="03060802040406070304" pitchFamily="66" charset="0"/>
                  <a:cs typeface="Dreaming Outloud Script Pro" panose="020B0604020202020204" pitchFamily="66" charset="0"/>
                </a:rPr>
                <a:t>Art&amp;Design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F9B691-4581-8EEA-6059-FF880921E022}"/>
              </a:ext>
            </a:extLst>
          </p:cNvPr>
          <p:cNvSpPr txBox="1"/>
          <p:nvPr/>
        </p:nvSpPr>
        <p:spPr>
          <a:xfrm>
            <a:off x="1660825" y="1452271"/>
            <a:ext cx="10112075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pt-PT" sz="12000" b="1">
                <a:ln w="57150">
                  <a:solidFill>
                    <a:prstClr val="white"/>
                  </a:solidFill>
                </a:ln>
                <a:cs typeface="Calibri"/>
              </a:rPr>
              <a:t>Projeto</a:t>
            </a:r>
            <a:endParaRPr lang="pt-PT" sz="8000" b="1">
              <a:ln w="57150">
                <a:solidFill>
                  <a:prstClr val="white"/>
                </a:solidFill>
              </a:ln>
              <a:cs typeface="Calibri"/>
            </a:endParaRPr>
          </a:p>
          <a:p>
            <a:pPr algn="r"/>
            <a:r>
              <a:rPr lang="pt-PT" sz="8000" b="1">
                <a:ln w="38100">
                  <a:solidFill>
                    <a:schemeClr val="bg1"/>
                  </a:solidFill>
                </a:ln>
              </a:rPr>
              <a:t>Análise de Sistemas</a:t>
            </a:r>
            <a:endParaRPr lang="pt-PT" sz="8000" b="1">
              <a:ln w="38100">
                <a:solidFill>
                  <a:prstClr val="white"/>
                </a:solidFill>
              </a:ln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6BFDEF-9712-F01E-840F-8308E59A863B}"/>
              </a:ext>
            </a:extLst>
          </p:cNvPr>
          <p:cNvSpPr txBox="1"/>
          <p:nvPr/>
        </p:nvSpPr>
        <p:spPr>
          <a:xfrm>
            <a:off x="3469252" y="4394081"/>
            <a:ext cx="839289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000" u="sng"/>
              <a:t>Grupo 604:</a:t>
            </a:r>
          </a:p>
          <a:p>
            <a:pPr algn="r"/>
            <a:r>
              <a:rPr lang="pt-PT" sz="3000"/>
              <a:t>João Pedro Nunes Vieira – 50458</a:t>
            </a:r>
          </a:p>
          <a:p>
            <a:pPr algn="r"/>
            <a:r>
              <a:rPr lang="pt-PT" sz="3000"/>
              <a:t>Francisco Teixeira – 84843</a:t>
            </a:r>
          </a:p>
          <a:p>
            <a:pPr algn="r"/>
            <a:r>
              <a:rPr lang="pt-PT" sz="3000"/>
              <a:t>Miguel Moreira – 89853</a:t>
            </a:r>
          </a:p>
          <a:p>
            <a:pPr algn="r"/>
            <a:r>
              <a:rPr lang="pt-PT" sz="3000"/>
              <a:t>Pedro Cruzeiro – 103173</a:t>
            </a:r>
          </a:p>
          <a:p>
            <a:pPr algn="r"/>
            <a:endParaRPr lang="pt-PT" sz="3000"/>
          </a:p>
          <a:p>
            <a:pPr algn="r"/>
            <a:endParaRPr lang="pt-PT" sz="2500"/>
          </a:p>
          <a:p>
            <a:pPr algn="r"/>
            <a:endParaRPr lang="pt-PT" sz="300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A6EC14D-49F6-E5E9-DA02-858C2CD1958E}"/>
              </a:ext>
            </a:extLst>
          </p:cNvPr>
          <p:cNvGrpSpPr/>
          <p:nvPr/>
        </p:nvGrpSpPr>
        <p:grpSpPr>
          <a:xfrm>
            <a:off x="8715420" y="90594"/>
            <a:ext cx="3146724" cy="1616954"/>
            <a:chOff x="3759584" y="4869235"/>
            <a:chExt cx="3146724" cy="1616954"/>
          </a:xfrm>
        </p:grpSpPr>
        <p:pic>
          <p:nvPicPr>
            <p:cNvPr id="2056" name="Picture 8" descr="Systems and Control Group • Systems and control">
              <a:extLst>
                <a:ext uri="{FF2B5EF4-FFF2-40B4-BE49-F238E27FC236}">
                  <a16:creationId xmlns:a16="http://schemas.microsoft.com/office/drawing/2014/main" id="{DF5A0F68-4C45-B934-66AD-B56B96A24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3018"/>
            <a:stretch/>
          </p:blipFill>
          <p:spPr bwMode="auto">
            <a:xfrm>
              <a:off x="4756216" y="4869235"/>
              <a:ext cx="1153460" cy="124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Systems and Control Group • Systems and control">
              <a:extLst>
                <a:ext uri="{FF2B5EF4-FFF2-40B4-BE49-F238E27FC236}">
                  <a16:creationId xmlns:a16="http://schemas.microsoft.com/office/drawing/2014/main" id="{D9E66177-5456-3AD0-86D0-66CE68BE0B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88"/>
            <a:stretch/>
          </p:blipFill>
          <p:spPr bwMode="auto">
            <a:xfrm>
              <a:off x="3759584" y="5241047"/>
              <a:ext cx="3146724" cy="124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75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000" b="1">
                <a:ln w="57150">
                  <a:solidFill>
                    <a:prstClr val="white"/>
                  </a:solidFill>
                </a:ln>
                <a:cs typeface="Calibri"/>
              </a:rPr>
              <a:t>Objetivos Gerais</a:t>
            </a:r>
          </a:p>
        </p:txBody>
      </p:sp>
      <p:sp>
        <p:nvSpPr>
          <p:cNvPr id="7" name="CaixaDeTexto 20">
            <a:extLst>
              <a:ext uri="{FF2B5EF4-FFF2-40B4-BE49-F238E27FC236}">
                <a16:creationId xmlns:a16="http://schemas.microsoft.com/office/drawing/2014/main" id="{0F12F22F-D11F-C0CD-AE8B-C24DED9DF00D}"/>
              </a:ext>
            </a:extLst>
          </p:cNvPr>
          <p:cNvSpPr txBox="1"/>
          <p:nvPr/>
        </p:nvSpPr>
        <p:spPr>
          <a:xfrm>
            <a:off x="354125" y="2537091"/>
            <a:ext cx="5741412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rtl="0" fontAlgn="base"/>
            <a:r>
              <a:rPr lang="pt-PT" sz="2000" b="0" i="0">
                <a:solidFill>
                  <a:srgbClr val="000000"/>
                </a:solidFill>
                <a:effectLst/>
                <a:latin typeface="ArialMT"/>
              </a:rPr>
              <a:t>- Não existe necessidade: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00000"/>
                </a:solidFill>
                <a:latin typeface="ArialMT"/>
              </a:rPr>
              <a:t>I</a:t>
            </a:r>
            <a:r>
              <a:rPr lang="pt-PT" sz="2000" b="0" i="0">
                <a:solidFill>
                  <a:srgbClr val="000000"/>
                </a:solidFill>
                <a:effectLst/>
                <a:latin typeface="ArialMT"/>
              </a:rPr>
              <a:t>ntegrar sistemas externos.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-PT" sz="2000">
                <a:solidFill>
                  <a:srgbClr val="000000"/>
                </a:solidFill>
                <a:latin typeface="ArialMT"/>
              </a:rPr>
              <a:t>Instalação de software (</a:t>
            </a:r>
            <a:r>
              <a:rPr lang="pt-PT" sz="2000" i="1">
                <a:solidFill>
                  <a:srgbClr val="000000"/>
                </a:solidFill>
                <a:latin typeface="ArialMT"/>
              </a:rPr>
              <a:t>browser</a:t>
            </a:r>
            <a:r>
              <a:rPr lang="pt-PT" sz="2000">
                <a:solidFill>
                  <a:srgbClr val="000000"/>
                </a:solidFill>
                <a:latin typeface="ArialMT"/>
              </a:rPr>
              <a:t>)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pt-PT" sz="2000" b="0" i="0">
              <a:solidFill>
                <a:srgbClr val="000000"/>
              </a:solidFill>
              <a:effectLst/>
              <a:latin typeface="Arial Nova" panose="020B0504020202020204" pitchFamily="34" charset="0"/>
            </a:endParaRPr>
          </a:p>
          <a:p>
            <a:pPr algn="l" rtl="0" fontAlgn="base"/>
            <a:r>
              <a:rPr lang="pt-PT" sz="2000">
                <a:solidFill>
                  <a:srgbClr val="000000"/>
                </a:solidFill>
                <a:latin typeface="Arial Nova" panose="020B0504020202020204" pitchFamily="34" charset="0"/>
              </a:rPr>
              <a:t>- S</a:t>
            </a:r>
            <a:r>
              <a:rPr lang="pt-PT" sz="2000" b="0" i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istema acedível em: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-PT" sz="2000" b="0" i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Windows, Linux, Android, iOS…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-PT" sz="2000" b="0" i="0">
                <a:solidFill>
                  <a:srgbClr val="000000"/>
                </a:solidFill>
                <a:effectLst/>
                <a:latin typeface="Arial Nova" panose="020B0504020202020204" pitchFamily="34" charset="0"/>
              </a:rPr>
              <a:t>Smartphone, tablet ou computador pessoal.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-PT" sz="2000" b="0" i="0">
                <a:solidFill>
                  <a:srgbClr val="000000"/>
                </a:solidFill>
                <a:effectLst/>
                <a:latin typeface="Arial Nova"/>
              </a:rPr>
              <a:t>Experiência de utilização muito similar</a:t>
            </a:r>
            <a:r>
              <a:rPr lang="pt-PT" sz="2000">
                <a:solidFill>
                  <a:srgbClr val="000000"/>
                </a:solidFill>
                <a:latin typeface="Arial Nova"/>
              </a:rPr>
              <a:t>.</a:t>
            </a:r>
            <a:endParaRPr lang="pt-PT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endParaRPr lang="pt-PT" sz="20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pt-PT" sz="2000">
                <a:solidFill>
                  <a:srgbClr val="000000"/>
                </a:solidFill>
                <a:latin typeface="Arial Nova"/>
                <a:ea typeface="+mn-lt"/>
                <a:cs typeface="+mn-lt"/>
              </a:rPr>
              <a:t>- Perfis de Utilizadores dinâmicos e customizáveis.</a:t>
            </a:r>
            <a:endParaRPr lang="pt-PT" sz="2000">
              <a:latin typeface="Arial Nova"/>
              <a:cs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7F2CB1D-C7D7-5DA3-93FA-790B18FEA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184" y="2379004"/>
            <a:ext cx="4174524" cy="3757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72E2C3-C686-75A4-A555-78285273A40A}"/>
              </a:ext>
            </a:extLst>
          </p:cNvPr>
          <p:cNvSpPr txBox="1"/>
          <p:nvPr/>
        </p:nvSpPr>
        <p:spPr>
          <a:xfrm>
            <a:off x="8812427" y="6135130"/>
            <a:ext cx="194001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https://www.pngegg.com/en/png-wjxdw</a:t>
            </a:r>
          </a:p>
        </p:txBody>
      </p:sp>
    </p:spTree>
    <p:extLst>
      <p:ext uri="{BB962C8B-B14F-4D97-AF65-F5344CB8AC3E}">
        <p14:creationId xmlns:p14="http://schemas.microsoft.com/office/powerpoint/2010/main" val="30603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000" b="1">
                <a:ln w="57150">
                  <a:solidFill>
                    <a:prstClr val="white"/>
                  </a:solidFill>
                </a:ln>
                <a:cs typeface="Calibri"/>
              </a:rPr>
              <a:t>Objetivos Gerais</a:t>
            </a:r>
          </a:p>
        </p:txBody>
      </p:sp>
      <p:sp>
        <p:nvSpPr>
          <p:cNvPr id="6" name="CaixaDeTexto 20">
            <a:extLst>
              <a:ext uri="{FF2B5EF4-FFF2-40B4-BE49-F238E27FC236}">
                <a16:creationId xmlns:a16="http://schemas.microsoft.com/office/drawing/2014/main" id="{990A6E12-D2DE-F620-F240-FB5DBD67B502}"/>
              </a:ext>
            </a:extLst>
          </p:cNvPr>
          <p:cNvSpPr txBox="1"/>
          <p:nvPr/>
        </p:nvSpPr>
        <p:spPr>
          <a:xfrm>
            <a:off x="420800" y="2679966"/>
            <a:ext cx="5674737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rtl="0" fontAlgn="base"/>
            <a:r>
              <a:rPr lang="pt-PT" sz="2000">
                <a:solidFill>
                  <a:srgbClr val="000000"/>
                </a:solidFill>
                <a:latin typeface="Calibri"/>
                <a:cs typeface="Calibri"/>
              </a:rPr>
              <a:t>- Sistema </a:t>
            </a:r>
            <a:r>
              <a:rPr lang="pt-PT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de segurança - Inteligência Artificial</a:t>
            </a:r>
          </a:p>
          <a:p>
            <a:pPr fontAlgn="base"/>
            <a:endParaRPr lang="pt-PT" sz="2000">
              <a:solidFill>
                <a:srgbClr val="000000"/>
              </a:solidFill>
              <a:latin typeface="Calibri"/>
              <a:cs typeface="Calibri"/>
            </a:endParaRPr>
          </a:p>
          <a:p>
            <a:pPr algn="l"/>
            <a:r>
              <a:rPr lang="pt-PT" sz="2000">
                <a:solidFill>
                  <a:srgbClr val="000000"/>
                </a:solidFill>
                <a:latin typeface="Calibri"/>
                <a:cs typeface="Calibri"/>
              </a:rPr>
              <a:t>- S</a:t>
            </a:r>
            <a:r>
              <a:rPr lang="pt-PT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istema gestor de transações.</a:t>
            </a:r>
            <a:endParaRPr lang="pt-PT">
              <a:latin typeface="Calibri"/>
              <a:cs typeface="Calibri"/>
            </a:endParaRPr>
          </a:p>
          <a:p>
            <a:pPr fontAlgn="base"/>
            <a:endParaRPr lang="pt-PT" sz="2000">
              <a:solidFill>
                <a:srgbClr val="000000"/>
              </a:solidFill>
              <a:latin typeface="Calibri"/>
              <a:cs typeface="Calibri"/>
            </a:endParaRPr>
          </a:p>
          <a:p>
            <a:pPr algn="l"/>
            <a:r>
              <a:rPr lang="pt-PT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- Envio de notificações (</a:t>
            </a:r>
            <a:r>
              <a:rPr lang="pt-PT" sz="2000" b="0" i="1" err="1">
                <a:solidFill>
                  <a:srgbClr val="000000"/>
                </a:solidFill>
                <a:effectLst/>
                <a:latin typeface="Calibri"/>
                <a:cs typeface="Calibri"/>
              </a:rPr>
              <a:t>push</a:t>
            </a:r>
            <a:r>
              <a:rPr lang="pt-PT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) para utilizadores. </a:t>
            </a:r>
            <a:endParaRPr lang="pt-PT">
              <a:latin typeface="Calibri"/>
              <a:cs typeface="Calibri"/>
            </a:endParaRPr>
          </a:p>
          <a:p>
            <a:pPr fontAlgn="base"/>
            <a:endParaRPr lang="pt-PT" sz="200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pt-PT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- </a:t>
            </a:r>
            <a:r>
              <a:rPr lang="pt-PT" sz="2000">
                <a:solidFill>
                  <a:srgbClr val="000000"/>
                </a:solidFill>
                <a:latin typeface="Calibri"/>
                <a:cs typeface="Calibri"/>
              </a:rPr>
              <a:t>Tolerância</a:t>
            </a:r>
            <a:r>
              <a:rPr lang="pt-PT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 máxima: uma transação, </a:t>
            </a:r>
            <a:r>
              <a:rPr lang="pt-PT" sz="2000" b="0" i="1" err="1">
                <a:solidFill>
                  <a:srgbClr val="000000"/>
                </a:solidFill>
                <a:effectLst/>
                <a:latin typeface="Calibri"/>
                <a:cs typeface="Calibri"/>
              </a:rPr>
              <a:t>post</a:t>
            </a:r>
            <a:r>
              <a:rPr lang="pt-PT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 ou </a:t>
            </a:r>
            <a:r>
              <a:rPr lang="pt-PT" sz="2000" b="0" i="1">
                <a:solidFill>
                  <a:srgbClr val="000000"/>
                </a:solidFill>
                <a:effectLst/>
                <a:latin typeface="Calibri"/>
                <a:cs typeface="Calibri"/>
              </a:rPr>
              <a:t>copyright</a:t>
            </a:r>
            <a:r>
              <a:rPr lang="pt-PT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 consideradas incorretas ou inválidas.</a:t>
            </a:r>
            <a:endParaRPr lang="pt-PT">
              <a:latin typeface="Calibri"/>
              <a:cs typeface="Calibri"/>
            </a:endParaRPr>
          </a:p>
          <a:p>
            <a:endParaRPr lang="pt-PT" sz="2000">
              <a:solidFill>
                <a:srgbClr val="000000"/>
              </a:solidFill>
              <a:latin typeface="Calibri"/>
              <a:cs typeface="Calibri"/>
            </a:endParaRPr>
          </a:p>
          <a:p>
            <a:pPr algn="l" rtl="0" fontAlgn="base"/>
            <a:r>
              <a:rPr lang="pt-PT" sz="20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- Uploads de trabalho em quantidades limitadas de 5 por hora – Evita sobrecarregar o servidor. </a:t>
            </a:r>
          </a:p>
          <a:p>
            <a:endParaRPr lang="pt-PT" sz="2000">
              <a:cs typeface="Calibri" panose="020F0502020204030204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D429B92A-B4D4-C6D6-3039-76EE18F2A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860" y="2675238"/>
            <a:ext cx="3762632" cy="3762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68C01-4868-2BED-8DDF-7350A7CA2C4F}"/>
              </a:ext>
            </a:extLst>
          </p:cNvPr>
          <p:cNvSpPr txBox="1"/>
          <p:nvPr/>
        </p:nvSpPr>
        <p:spPr>
          <a:xfrm>
            <a:off x="8307859" y="6433751"/>
            <a:ext cx="307271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https://www.flaticon.com/br/icone-gratis/processo-interno_888936</a:t>
            </a:r>
          </a:p>
        </p:txBody>
      </p:sp>
    </p:spTree>
    <p:extLst>
      <p:ext uri="{BB962C8B-B14F-4D97-AF65-F5344CB8AC3E}">
        <p14:creationId xmlns:p14="http://schemas.microsoft.com/office/powerpoint/2010/main" val="116227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288513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0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Requisitos com impacto</a:t>
            </a:r>
            <a:endParaRPr lang="pt-PT" sz="8000" b="1">
              <a:ln w="57150">
                <a:solidFill>
                  <a:prstClr val="white"/>
                </a:solidFill>
              </a:ln>
              <a:cs typeface="Calibri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D805149-5A87-52B5-1318-6CA0EAE62890}"/>
              </a:ext>
            </a:extLst>
          </p:cNvPr>
          <p:cNvGrpSpPr/>
          <p:nvPr/>
        </p:nvGrpSpPr>
        <p:grpSpPr>
          <a:xfrm>
            <a:off x="283619" y="2476059"/>
            <a:ext cx="10185622" cy="4093428"/>
            <a:chOff x="124055" y="2493791"/>
            <a:chExt cx="10185622" cy="4093428"/>
          </a:xfrm>
        </p:grpSpPr>
        <p:sp>
          <p:nvSpPr>
            <p:cNvPr id="13" name="CaixaDeTexto 20">
              <a:extLst>
                <a:ext uri="{FF2B5EF4-FFF2-40B4-BE49-F238E27FC236}">
                  <a16:creationId xmlns:a16="http://schemas.microsoft.com/office/drawing/2014/main" id="{6CAFCE39-1BBA-F589-0F66-FF5D31914E4F}"/>
                </a:ext>
              </a:extLst>
            </p:cNvPr>
            <p:cNvSpPr txBox="1"/>
            <p:nvPr/>
          </p:nvSpPr>
          <p:spPr>
            <a:xfrm>
              <a:off x="124055" y="2493791"/>
              <a:ext cx="5685822" cy="40934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pt-PT" sz="2000">
                  <a:ea typeface="+mn-lt"/>
                  <a:cs typeface="+mn-lt"/>
                </a:rPr>
                <a:t>Inscrição e autentificação simplista.</a:t>
              </a:r>
              <a:endParaRPr lang="en-US"/>
            </a:p>
            <a:p>
              <a:pPr marL="342900" indent="-342900">
                <a:buFont typeface="Arial"/>
                <a:buChar char="•"/>
              </a:pPr>
              <a:r>
                <a:rPr lang="pt-PT" sz="2000">
                  <a:ea typeface="+mn-lt"/>
                  <a:cs typeface="+mn-lt"/>
                </a:rPr>
                <a:t>Email de confirmação de conta.</a:t>
              </a:r>
            </a:p>
            <a:p>
              <a:endParaRPr lang="pt-PT" sz="2000">
                <a:ea typeface="+mn-lt"/>
                <a:cs typeface="+mn-lt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pt-PT" sz="2000">
                  <a:ea typeface="+mn-lt"/>
                  <a:cs typeface="+mn-lt"/>
                </a:rPr>
                <a:t>Controlo de publicações</a:t>
              </a:r>
            </a:p>
            <a:p>
              <a:pPr marL="342900" indent="-342900">
                <a:buFont typeface="Arial"/>
                <a:buChar char="•"/>
              </a:pPr>
              <a:r>
                <a:rPr lang="pt-PT" sz="2000">
                  <a:ea typeface="+mn-lt"/>
                  <a:cs typeface="+mn-lt"/>
                </a:rPr>
                <a:t>Várias opções de venda </a:t>
              </a:r>
            </a:p>
            <a:p>
              <a:endParaRPr lang="pt-PT" sz="2000">
                <a:ea typeface="+mn-lt"/>
                <a:cs typeface="+mn-lt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pt-PT" sz="2000">
                  <a:ea typeface="+mn-lt"/>
                  <a:cs typeface="+mn-lt"/>
                </a:rPr>
                <a:t>Identificar interesses de utilizador. </a:t>
              </a:r>
            </a:p>
            <a:p>
              <a:pPr marL="342900" indent="-342900">
                <a:buFont typeface="Arial"/>
                <a:buChar char="•"/>
              </a:pPr>
              <a:r>
                <a:rPr lang="pt-PT" sz="2000">
                  <a:ea typeface="+mn-lt"/>
                  <a:cs typeface="+mn-lt"/>
                </a:rPr>
                <a:t>Gravar estatísticas de utilizador</a:t>
              </a:r>
            </a:p>
            <a:p>
              <a:endParaRPr lang="pt-PT" sz="2000">
                <a:ea typeface="+mn-lt"/>
                <a:cs typeface="+mn-lt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pt-PT" sz="2000">
                  <a:ea typeface="+mn-lt"/>
                  <a:cs typeface="+mn-lt"/>
                </a:rPr>
                <a:t>Guardar dados de faturação</a:t>
              </a:r>
            </a:p>
            <a:p>
              <a:pPr marL="342900" indent="-342900">
                <a:buFont typeface="Arial"/>
                <a:buChar char="•"/>
              </a:pPr>
              <a:r>
                <a:rPr lang="pt-PT" sz="2000">
                  <a:ea typeface="+mn-lt"/>
                  <a:cs typeface="+mn-lt"/>
                </a:rPr>
                <a:t>Segurança e privacidade de dados</a:t>
              </a:r>
            </a:p>
            <a:p>
              <a:pPr marL="342900" indent="-342900">
                <a:buFont typeface="Arial"/>
                <a:buChar char="•"/>
              </a:pPr>
              <a:r>
                <a:rPr lang="pt-PT" sz="2000">
                  <a:ea typeface="+mn-lt"/>
                  <a:cs typeface="+mn-lt"/>
                </a:rPr>
                <a:t>Páginas de Chat privadas </a:t>
              </a:r>
            </a:p>
            <a:p>
              <a:endParaRPr lang="pt-PT" sz="2000">
                <a:ea typeface="+mn-lt"/>
                <a:cs typeface="+mn-lt"/>
              </a:endParaRPr>
            </a:p>
          </p:txBody>
        </p:sp>
        <p:sp>
          <p:nvSpPr>
            <p:cNvPr id="23" name="Chaveta à esquerda 22">
              <a:extLst>
                <a:ext uri="{FF2B5EF4-FFF2-40B4-BE49-F238E27FC236}">
                  <a16:creationId xmlns:a16="http://schemas.microsoft.com/office/drawing/2014/main" id="{F9EA97C9-D0C5-BB34-BF99-3C90E14E6389}"/>
                </a:ext>
              </a:extLst>
            </p:cNvPr>
            <p:cNvSpPr/>
            <p:nvPr/>
          </p:nvSpPr>
          <p:spPr>
            <a:xfrm rot="10800000">
              <a:off x="4014255" y="2524893"/>
              <a:ext cx="609600" cy="80294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6" name="CaixaDeTexto 20">
              <a:extLst>
                <a:ext uri="{FF2B5EF4-FFF2-40B4-BE49-F238E27FC236}">
                  <a16:creationId xmlns:a16="http://schemas.microsoft.com/office/drawing/2014/main" id="{80D55D90-A268-FCAE-11E7-9C4B8ECD7643}"/>
                </a:ext>
              </a:extLst>
            </p:cNvPr>
            <p:cNvSpPr txBox="1"/>
            <p:nvPr/>
          </p:nvSpPr>
          <p:spPr>
            <a:xfrm>
              <a:off x="4623303" y="2710756"/>
              <a:ext cx="568582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PT" sz="2000">
                  <a:ea typeface="+mn-lt"/>
                  <a:cs typeface="+mn-lt"/>
                </a:rPr>
                <a:t>Sistema de Segurança de Conta</a:t>
              </a:r>
            </a:p>
          </p:txBody>
        </p:sp>
        <p:sp>
          <p:nvSpPr>
            <p:cNvPr id="27" name="CaixaDeTexto 20">
              <a:extLst>
                <a:ext uri="{FF2B5EF4-FFF2-40B4-BE49-F238E27FC236}">
                  <a16:creationId xmlns:a16="http://schemas.microsoft.com/office/drawing/2014/main" id="{E1683649-95C3-EEBE-D262-427C3A2412EA}"/>
                </a:ext>
              </a:extLst>
            </p:cNvPr>
            <p:cNvSpPr txBox="1"/>
            <p:nvPr/>
          </p:nvSpPr>
          <p:spPr>
            <a:xfrm>
              <a:off x="4623303" y="3615697"/>
              <a:ext cx="568582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PT" sz="2000">
                  <a:ea typeface="+mn-lt"/>
                  <a:cs typeface="+mn-lt"/>
                </a:rPr>
                <a:t>Sistema Gestor de Uploads</a:t>
              </a:r>
            </a:p>
          </p:txBody>
        </p:sp>
        <p:sp>
          <p:nvSpPr>
            <p:cNvPr id="29" name="CaixaDeTexto 20">
              <a:extLst>
                <a:ext uri="{FF2B5EF4-FFF2-40B4-BE49-F238E27FC236}">
                  <a16:creationId xmlns:a16="http://schemas.microsoft.com/office/drawing/2014/main" id="{B7AA2935-58EC-CAAB-0240-55BEDCE2F1D7}"/>
                </a:ext>
              </a:extLst>
            </p:cNvPr>
            <p:cNvSpPr txBox="1"/>
            <p:nvPr/>
          </p:nvSpPr>
          <p:spPr>
            <a:xfrm>
              <a:off x="4623303" y="4543965"/>
              <a:ext cx="568582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PT" sz="2000">
                  <a:ea typeface="+mn-lt"/>
                  <a:cs typeface="+mn-lt"/>
                </a:rPr>
                <a:t>Sistema Gestor de Estatísticas</a:t>
              </a:r>
            </a:p>
          </p:txBody>
        </p:sp>
        <p:sp>
          <p:nvSpPr>
            <p:cNvPr id="32" name="Chaveta à esquerda 31">
              <a:extLst>
                <a:ext uri="{FF2B5EF4-FFF2-40B4-BE49-F238E27FC236}">
                  <a16:creationId xmlns:a16="http://schemas.microsoft.com/office/drawing/2014/main" id="{4459F127-8A5E-E426-2FD9-51B4DF55E459}"/>
                </a:ext>
              </a:extLst>
            </p:cNvPr>
            <p:cNvSpPr/>
            <p:nvPr/>
          </p:nvSpPr>
          <p:spPr>
            <a:xfrm rot="10800000">
              <a:off x="4014255" y="3429834"/>
              <a:ext cx="609600" cy="80294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3" name="Chaveta à esquerda 32">
              <a:extLst>
                <a:ext uri="{FF2B5EF4-FFF2-40B4-BE49-F238E27FC236}">
                  <a16:creationId xmlns:a16="http://schemas.microsoft.com/office/drawing/2014/main" id="{30C823B2-BA8C-98CE-A11A-E8B7F2B03463}"/>
                </a:ext>
              </a:extLst>
            </p:cNvPr>
            <p:cNvSpPr/>
            <p:nvPr/>
          </p:nvSpPr>
          <p:spPr>
            <a:xfrm rot="10800000">
              <a:off x="4014255" y="4334774"/>
              <a:ext cx="609600" cy="80294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CaixaDeTexto 20">
              <a:extLst>
                <a:ext uri="{FF2B5EF4-FFF2-40B4-BE49-F238E27FC236}">
                  <a16:creationId xmlns:a16="http://schemas.microsoft.com/office/drawing/2014/main" id="{A610BD3D-B659-8781-E00C-233C19CCFC7A}"/>
                </a:ext>
              </a:extLst>
            </p:cNvPr>
            <p:cNvSpPr txBox="1"/>
            <p:nvPr/>
          </p:nvSpPr>
          <p:spPr>
            <a:xfrm>
              <a:off x="4623855" y="5450669"/>
              <a:ext cx="5685822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PT" sz="2000">
                  <a:ea typeface="+mn-lt"/>
                  <a:cs typeface="+mn-lt"/>
                </a:rPr>
                <a:t>Sistema de Comunicação </a:t>
              </a:r>
            </a:p>
            <a:p>
              <a:pPr algn="just"/>
              <a:r>
                <a:rPr lang="pt-PT" sz="2000">
                  <a:ea typeface="+mn-lt"/>
                  <a:cs typeface="+mn-lt"/>
                </a:rPr>
                <a:t>   e Segurança de Dados</a:t>
              </a:r>
            </a:p>
          </p:txBody>
        </p:sp>
        <p:sp>
          <p:nvSpPr>
            <p:cNvPr id="36" name="Chaveta à esquerda 35">
              <a:extLst>
                <a:ext uri="{FF2B5EF4-FFF2-40B4-BE49-F238E27FC236}">
                  <a16:creationId xmlns:a16="http://schemas.microsoft.com/office/drawing/2014/main" id="{AAD649D7-1AEC-F849-91CF-1C9A5D2BC8FF}"/>
                </a:ext>
              </a:extLst>
            </p:cNvPr>
            <p:cNvSpPr/>
            <p:nvPr/>
          </p:nvSpPr>
          <p:spPr>
            <a:xfrm rot="10800000">
              <a:off x="4014255" y="5239713"/>
              <a:ext cx="609600" cy="110193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3" name="Picture 3" descr="A picture containing text, businesscard, vector graphics, envelope&#10;&#10;Description automatically generated">
            <a:extLst>
              <a:ext uri="{FF2B5EF4-FFF2-40B4-BE49-F238E27FC236}">
                <a16:creationId xmlns:a16="http://schemas.microsoft.com/office/drawing/2014/main" id="{EDCE0861-9D1B-CC04-CABE-A00C2141E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15" y="2749420"/>
            <a:ext cx="3823995" cy="3831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0D563-1269-7A60-31E2-3F1B10101472}"/>
              </a:ext>
            </a:extLst>
          </p:cNvPr>
          <p:cNvSpPr txBox="1"/>
          <p:nvPr/>
        </p:nvSpPr>
        <p:spPr>
          <a:xfrm>
            <a:off x="8254482" y="6644952"/>
            <a:ext cx="406503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https://www.cleanpng.com/png-checklist-digital-estate-planning-marketing-requir-458960/</a:t>
            </a:r>
          </a:p>
        </p:txBody>
      </p:sp>
    </p:spTree>
    <p:extLst>
      <p:ext uri="{BB962C8B-B14F-4D97-AF65-F5344CB8AC3E}">
        <p14:creationId xmlns:p14="http://schemas.microsoft.com/office/powerpoint/2010/main" val="81255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0" y="288513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0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Requisitos com impacto</a:t>
            </a:r>
            <a:endParaRPr lang="pt-PT" sz="8000" b="1">
              <a:ln w="57150">
                <a:solidFill>
                  <a:prstClr val="white"/>
                </a:solidFill>
              </a:ln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498D6-09B9-2101-CE53-6C5BC8A4B40C}"/>
              </a:ext>
            </a:extLst>
          </p:cNvPr>
          <p:cNvGrpSpPr/>
          <p:nvPr/>
        </p:nvGrpSpPr>
        <p:grpSpPr>
          <a:xfrm>
            <a:off x="384772" y="2741592"/>
            <a:ext cx="7981419" cy="3489020"/>
            <a:chOff x="890180" y="2772695"/>
            <a:chExt cx="8982536" cy="3496795"/>
          </a:xfrm>
        </p:grpSpPr>
        <p:sp>
          <p:nvSpPr>
            <p:cNvPr id="3" name="CaixaDeTexto 9">
              <a:extLst>
                <a:ext uri="{FF2B5EF4-FFF2-40B4-BE49-F238E27FC236}">
                  <a16:creationId xmlns:a16="http://schemas.microsoft.com/office/drawing/2014/main" id="{7C9EC75C-916A-D7A1-5634-BD70B86EC581}"/>
                </a:ext>
              </a:extLst>
            </p:cNvPr>
            <p:cNvSpPr txBox="1"/>
            <p:nvPr/>
          </p:nvSpPr>
          <p:spPr>
            <a:xfrm>
              <a:off x="890180" y="2775251"/>
              <a:ext cx="6116714" cy="317716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just">
                <a:buFont typeface="Arial"/>
                <a:buChar char="•"/>
              </a:pPr>
              <a:r>
                <a:rPr lang="pt-PT" sz="2500">
                  <a:ea typeface="+mn-lt"/>
                  <a:cs typeface="+mn-lt"/>
                </a:rPr>
                <a:t>Verificação de transações,</a:t>
              </a:r>
            </a:p>
            <a:p>
              <a:pPr algn="just"/>
              <a:r>
                <a:rPr lang="pt-PT" sz="2500">
                  <a:ea typeface="+mn-lt"/>
                  <a:cs typeface="+mn-lt"/>
                </a:rPr>
                <a:t>     direitos de autor e plágio.</a:t>
              </a:r>
              <a:endParaRPr lang="pt-PT"/>
            </a:p>
            <a:p>
              <a:pPr marL="342900" indent="-342900" algn="just">
                <a:buFont typeface="Arial"/>
                <a:buChar char="•"/>
              </a:pPr>
              <a:r>
                <a:rPr lang="pt-PT" sz="2500">
                  <a:ea typeface="+mn-lt"/>
                  <a:cs typeface="+mn-lt"/>
                </a:rPr>
                <a:t>Censura de conteúdos impróprios</a:t>
              </a:r>
            </a:p>
            <a:p>
              <a:pPr marL="342900" indent="-342900" algn="just">
                <a:buFont typeface="Arial"/>
                <a:buChar char="•"/>
              </a:pPr>
              <a:r>
                <a:rPr lang="pt-PT" sz="2500">
                  <a:ea typeface="+mn-lt"/>
                  <a:cs typeface="+mn-lt"/>
                </a:rPr>
                <a:t>Controlo de </a:t>
              </a:r>
              <a:r>
                <a:rPr lang="pt-PT" sz="2500" err="1">
                  <a:ea typeface="+mn-lt"/>
                  <a:cs typeface="+mn-lt"/>
                </a:rPr>
                <a:t>Bots</a:t>
              </a:r>
              <a:endParaRPr lang="pt-PT" sz="2500">
                <a:ea typeface="+mn-lt"/>
                <a:cs typeface="+mn-lt"/>
              </a:endParaRPr>
            </a:p>
            <a:p>
              <a:pPr algn="just"/>
              <a:endParaRPr lang="pt-PT" sz="2500">
                <a:ea typeface="+mn-lt"/>
                <a:cs typeface="+mn-lt"/>
              </a:endParaRPr>
            </a:p>
            <a:p>
              <a:pPr marL="342900" indent="-342900" algn="just">
                <a:buFont typeface="Arial"/>
                <a:buChar char="•"/>
              </a:pPr>
              <a:r>
                <a:rPr lang="pt-PT" sz="2500">
                  <a:ea typeface="+mn-lt"/>
                  <a:cs typeface="+mn-lt"/>
                </a:rPr>
                <a:t>Tradutor e conversor de moeda</a:t>
              </a:r>
            </a:p>
            <a:p>
              <a:pPr marL="342900" indent="-342900" algn="just">
                <a:buFont typeface="Arial"/>
                <a:buChar char="•"/>
              </a:pPr>
              <a:r>
                <a:rPr lang="pt-PT" sz="2500">
                  <a:ea typeface="+mn-lt"/>
                  <a:cs typeface="+mn-lt"/>
                </a:rPr>
                <a:t>Modo noturno</a:t>
              </a:r>
            </a:p>
            <a:p>
              <a:pPr marL="342900" indent="-342900" algn="just">
                <a:buFont typeface="Arial"/>
                <a:buChar char="•"/>
              </a:pPr>
              <a:r>
                <a:rPr lang="pt-PT" sz="2500">
                  <a:ea typeface="+mn-lt"/>
                  <a:cs typeface="+mn-lt"/>
                </a:rPr>
                <a:t>FAQ</a:t>
              </a:r>
            </a:p>
          </p:txBody>
        </p:sp>
        <p:sp>
          <p:nvSpPr>
            <p:cNvPr id="5" name="Chaveta à esquerda 35">
              <a:extLst>
                <a:ext uri="{FF2B5EF4-FFF2-40B4-BE49-F238E27FC236}">
                  <a16:creationId xmlns:a16="http://schemas.microsoft.com/office/drawing/2014/main" id="{7278CB7C-6679-9D47-F1DC-FB1B8BB3310B}"/>
                </a:ext>
              </a:extLst>
            </p:cNvPr>
            <p:cNvSpPr/>
            <p:nvPr/>
          </p:nvSpPr>
          <p:spPr>
            <a:xfrm rot="10800000">
              <a:off x="6156575" y="2772695"/>
              <a:ext cx="905069" cy="166177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" name="Chaveta à esquerda 35">
              <a:extLst>
                <a:ext uri="{FF2B5EF4-FFF2-40B4-BE49-F238E27FC236}">
                  <a16:creationId xmlns:a16="http://schemas.microsoft.com/office/drawing/2014/main" id="{ECF4AEA1-D30C-D339-A19A-FF35A6A443F8}"/>
                </a:ext>
              </a:extLst>
            </p:cNvPr>
            <p:cNvSpPr/>
            <p:nvPr/>
          </p:nvSpPr>
          <p:spPr>
            <a:xfrm rot="10800000">
              <a:off x="6156575" y="4607715"/>
              <a:ext cx="905069" cy="166177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CaixaDeTexto 20">
              <a:extLst>
                <a:ext uri="{FF2B5EF4-FFF2-40B4-BE49-F238E27FC236}">
                  <a16:creationId xmlns:a16="http://schemas.microsoft.com/office/drawing/2014/main" id="{15501603-5627-E2B9-5D7B-75B85D06D55C}"/>
                </a:ext>
              </a:extLst>
            </p:cNvPr>
            <p:cNvSpPr txBox="1"/>
            <p:nvPr/>
          </p:nvSpPr>
          <p:spPr>
            <a:xfrm>
              <a:off x="7110485" y="3247593"/>
              <a:ext cx="2762230" cy="7094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pt-PT" sz="2000">
                  <a:ea typeface="+mn-lt"/>
                  <a:cs typeface="+mn-lt"/>
                </a:rPr>
                <a:t>Sistema de </a:t>
              </a:r>
              <a:endParaRPr lang="en-US">
                <a:ea typeface="+mn-lt"/>
                <a:cs typeface="+mn-lt"/>
              </a:endParaRPr>
            </a:p>
            <a:p>
              <a:pPr algn="just"/>
              <a:r>
                <a:rPr lang="pt-PT" sz="2000">
                  <a:ea typeface="+mn-lt"/>
                  <a:cs typeface="+mn-lt"/>
                </a:rPr>
                <a:t>Segurança IA</a:t>
              </a:r>
              <a:endParaRPr lang="en-US">
                <a:cs typeface="Calibri"/>
              </a:endParaRPr>
            </a:p>
          </p:txBody>
        </p:sp>
        <p:sp>
          <p:nvSpPr>
            <p:cNvPr id="10" name="CaixaDeTexto 20">
              <a:extLst>
                <a:ext uri="{FF2B5EF4-FFF2-40B4-BE49-F238E27FC236}">
                  <a16:creationId xmlns:a16="http://schemas.microsoft.com/office/drawing/2014/main" id="{B65FCC1C-1E19-6385-4D27-630DD5092911}"/>
                </a:ext>
              </a:extLst>
            </p:cNvPr>
            <p:cNvSpPr txBox="1"/>
            <p:nvPr/>
          </p:nvSpPr>
          <p:spPr>
            <a:xfrm>
              <a:off x="7110486" y="5098198"/>
              <a:ext cx="2762230" cy="7094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pt-PT" sz="2000">
                  <a:ea typeface="+mn-lt"/>
                  <a:cs typeface="+mn-lt"/>
                </a:rPr>
                <a:t>Sistema de </a:t>
              </a:r>
              <a:endParaRPr lang="pt-PT">
                <a:ea typeface="+mn-lt"/>
                <a:cs typeface="+mn-lt"/>
              </a:endParaRPr>
            </a:p>
            <a:p>
              <a:pPr algn="just"/>
              <a:r>
                <a:rPr lang="pt-PT" sz="2000">
                  <a:ea typeface="+mn-lt"/>
                  <a:cs typeface="+mn-lt"/>
                </a:rPr>
                <a:t>Adaptação</a:t>
              </a:r>
              <a:endParaRPr lang="pt-PT">
                <a:cs typeface="Calibri"/>
              </a:endParaRPr>
            </a:p>
          </p:txBody>
        </p:sp>
      </p:grpSp>
      <p:pic>
        <p:nvPicPr>
          <p:cNvPr id="8" name="Picture 3" descr="A picture containing text, businesscard, vector graphics, envelope&#10;&#10;Description automatically generated">
            <a:extLst>
              <a:ext uri="{FF2B5EF4-FFF2-40B4-BE49-F238E27FC236}">
                <a16:creationId xmlns:a16="http://schemas.microsoft.com/office/drawing/2014/main" id="{4A3B9076-84DE-658D-5F94-3476DCB81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15" y="2749420"/>
            <a:ext cx="3823995" cy="38317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6FD82B-E2A3-B4B1-753B-F5A5C30E6F71}"/>
              </a:ext>
            </a:extLst>
          </p:cNvPr>
          <p:cNvSpPr txBox="1"/>
          <p:nvPr/>
        </p:nvSpPr>
        <p:spPr>
          <a:xfrm>
            <a:off x="8254482" y="6644952"/>
            <a:ext cx="406503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https://www.cleanpng.com/png-checklist-digital-estate-planning-marketing-requir-458960/</a:t>
            </a:r>
          </a:p>
        </p:txBody>
      </p:sp>
    </p:spTree>
    <p:extLst>
      <p:ext uri="{BB962C8B-B14F-4D97-AF65-F5344CB8AC3E}">
        <p14:creationId xmlns:p14="http://schemas.microsoft.com/office/powerpoint/2010/main" val="41090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B7D92B-F627-A301-C5FD-6C208301E431}"/>
              </a:ext>
            </a:extLst>
          </p:cNvPr>
          <p:cNvCxnSpPr/>
          <p:nvPr/>
        </p:nvCxnSpPr>
        <p:spPr>
          <a:xfrm>
            <a:off x="7952577" y="1675538"/>
            <a:ext cx="1" cy="5076566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000" b="1">
                <a:ln w="57150">
                  <a:solidFill>
                    <a:schemeClr val="bg1"/>
                  </a:solidFill>
                </a:ln>
              </a:rPr>
              <a:t>Arquitetura do Sistema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9C5B5699-576F-CD5A-7AAB-7C4076B6EE5D}"/>
              </a:ext>
            </a:extLst>
          </p:cNvPr>
          <p:cNvSpPr txBox="1"/>
          <p:nvPr/>
        </p:nvSpPr>
        <p:spPr>
          <a:xfrm>
            <a:off x="2060" y="6391532"/>
            <a:ext cx="597835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ea typeface="+mn-lt"/>
                <a:cs typeface="+mn-lt"/>
              </a:rPr>
              <a:t>Shorturl.at/egDP1 |  </a:t>
            </a:r>
            <a:endParaRPr lang="en-US"/>
          </a:p>
          <a:p>
            <a:r>
              <a:rPr lang="en-US" sz="800">
                <a:ea typeface="+mn-lt"/>
                <a:cs typeface="+mn-lt"/>
              </a:rPr>
              <a:t>https://www.file-extension.info/images/resource/formats/ejs.png</a:t>
            </a:r>
            <a:endParaRPr lang="en-US"/>
          </a:p>
          <a:p>
            <a:r>
              <a:rPr lang="en-US" sz="800">
                <a:ea typeface="+mn-lt"/>
                <a:cs typeface="+mn-lt"/>
              </a:rPr>
              <a:t>https://i.pinimg.com/564x/b2/2e/ea/b22eea167950645f72475f35ee75179e.jpg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5600D8-CDF1-3AEC-365D-521278737D63}"/>
              </a:ext>
            </a:extLst>
          </p:cNvPr>
          <p:cNvGrpSpPr/>
          <p:nvPr/>
        </p:nvGrpSpPr>
        <p:grpSpPr>
          <a:xfrm>
            <a:off x="99478" y="2224036"/>
            <a:ext cx="5609918" cy="3647963"/>
            <a:chOff x="230708" y="1714918"/>
            <a:chExt cx="5609918" cy="3647963"/>
          </a:xfrm>
        </p:grpSpPr>
        <p:pic>
          <p:nvPicPr>
            <p:cNvPr id="2" name="Picture 3" descr="Logo, company name&#10;&#10;Description automatically generated">
              <a:extLst>
                <a:ext uri="{FF2B5EF4-FFF2-40B4-BE49-F238E27FC236}">
                  <a16:creationId xmlns:a16="http://schemas.microsoft.com/office/drawing/2014/main" id="{2344DEC5-F1AE-CD2B-F9BF-145F15322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708" y="4131459"/>
              <a:ext cx="4293308" cy="1231422"/>
            </a:xfrm>
            <a:prstGeom prst="rect">
              <a:avLst/>
            </a:prstGeom>
          </p:spPr>
        </p:pic>
        <p:pic>
          <p:nvPicPr>
            <p:cNvPr id="8" name="Picture 8" descr="A picture containing text, first-aid kit, clipart, sign&#10;&#10;Description automatically generated">
              <a:extLst>
                <a:ext uri="{FF2B5EF4-FFF2-40B4-BE49-F238E27FC236}">
                  <a16:creationId xmlns:a16="http://schemas.microsoft.com/office/drawing/2014/main" id="{B596AF41-A850-DEDC-0704-FB17D255A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076" y="1714918"/>
              <a:ext cx="5595550" cy="2264568"/>
            </a:xfrm>
            <a:prstGeom prst="rect">
              <a:avLst/>
            </a:prstGeom>
          </p:spPr>
        </p:pic>
      </p:grpSp>
      <p:pic>
        <p:nvPicPr>
          <p:cNvPr id="7" name="Picture 8" descr="Icon&#10;&#10;Description automatically generated">
            <a:extLst>
              <a:ext uri="{FF2B5EF4-FFF2-40B4-BE49-F238E27FC236}">
                <a16:creationId xmlns:a16="http://schemas.microsoft.com/office/drawing/2014/main" id="{C133B0B4-FA78-FB1C-4987-3164AC088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597" y="2337122"/>
            <a:ext cx="2340410" cy="1453843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A65D5C6E-BA47-29FC-39BB-69B12790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084" y="4223426"/>
            <a:ext cx="2238632" cy="2207740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7566D1D7-3186-39D0-CDCA-A65AAF474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8631" y="2803115"/>
            <a:ext cx="1248895" cy="1248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63175E-430D-19A8-3D59-2CBE52FA34CB}"/>
              </a:ext>
            </a:extLst>
          </p:cNvPr>
          <p:cNvSpPr txBox="1"/>
          <p:nvPr/>
        </p:nvSpPr>
        <p:spPr>
          <a:xfrm>
            <a:off x="7288427" y="6516129"/>
            <a:ext cx="49056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>
                <a:cs typeface="Calibri"/>
              </a:rPr>
              <a:t>https://cdn-icons-png.flaticon.com/512/136/136525.png</a:t>
            </a:r>
            <a:endParaRPr lang="en-US">
              <a:cs typeface="Calibri" panose="020F0502020204030204"/>
            </a:endParaRPr>
          </a:p>
          <a:p>
            <a:pPr algn="r"/>
            <a:r>
              <a:rPr lang="en-US" sz="800"/>
              <a:t>https://upload.wikimedia.org/wikipedia/commons/thumb/d/d9/Node.js_logo.svg/590px-Node.js_logo.svg.png</a:t>
            </a:r>
            <a:endParaRPr lang="en-US">
              <a:cs typeface="Calibri" panose="020F0502020204030204"/>
            </a:endParaRPr>
          </a:p>
          <a:p>
            <a:endParaRPr lang="en-US" sz="800"/>
          </a:p>
        </p:txBody>
      </p:sp>
      <p:pic>
        <p:nvPicPr>
          <p:cNvPr id="13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467C486-74EC-927B-111C-9F83C3FD4E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6519" y="4745665"/>
            <a:ext cx="2335619" cy="11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8E1CE9-851F-5CB6-9DA8-38895B13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97" y="3239658"/>
            <a:ext cx="4052047" cy="2287120"/>
          </a:xfrm>
          <a:prstGeom prst="rect">
            <a:avLst/>
          </a:prstGeom>
        </p:spPr>
      </p:pic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6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Histórias de utilização</a:t>
            </a:r>
            <a:endParaRPr lang="pt-PT" sz="9600" b="1">
              <a:ln w="57150">
                <a:solidFill>
                  <a:prstClr val="white"/>
                </a:solidFill>
              </a:ln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95E17-84AA-FD39-531E-7630010C24F9}"/>
              </a:ext>
            </a:extLst>
          </p:cNvPr>
          <p:cNvSpPr txBox="1"/>
          <p:nvPr/>
        </p:nvSpPr>
        <p:spPr>
          <a:xfrm>
            <a:off x="49412" y="2312893"/>
            <a:ext cx="4168587" cy="3924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err="1">
                <a:cs typeface="Calibri"/>
              </a:rPr>
              <a:t>Publicação</a:t>
            </a:r>
            <a:r>
              <a:rPr lang="en-US" sz="2500" b="1">
                <a:cs typeface="Calibri"/>
              </a:rPr>
              <a:t> de design</a:t>
            </a:r>
          </a:p>
          <a:p>
            <a:endParaRPr lang="en-US" sz="1600">
              <a:cs typeface="Calibri"/>
            </a:endParaRPr>
          </a:p>
          <a:p>
            <a:r>
              <a:rPr lang="pt-PT" sz="1600" b="1">
                <a:ea typeface="+mn-lt"/>
                <a:cs typeface="+mn-lt"/>
              </a:rPr>
              <a:t>Cenário 1: Publicação bem sucedida  </a:t>
            </a:r>
            <a:endParaRPr lang="en-US" sz="1600" b="1">
              <a:ea typeface="+mn-lt"/>
              <a:cs typeface="+mn-lt"/>
            </a:endParaRPr>
          </a:p>
          <a:p>
            <a:r>
              <a:rPr lang="pt-PT" sz="1600">
                <a:ea typeface="+mn-lt"/>
                <a:cs typeface="+mn-lt"/>
              </a:rPr>
              <a:t>O utilizador seleciona um ficheiro compatível para publicação, acrescenta a descrição, possivelmente outras personalizações e submete o design que será acrescentado ao seu perfil e á base de dados do sistema.</a:t>
            </a:r>
            <a:endParaRPr lang="en-US" sz="1600">
              <a:ea typeface="+mn-lt"/>
              <a:cs typeface="+mn-lt"/>
            </a:endParaRPr>
          </a:p>
          <a:p>
            <a:endParaRPr lang="pt-PT" sz="1600" b="1">
              <a:ea typeface="+mn-lt"/>
              <a:cs typeface="+mn-lt"/>
            </a:endParaRPr>
          </a:p>
          <a:p>
            <a:r>
              <a:rPr lang="pt-PT" sz="1600" b="1">
                <a:cs typeface="Calibri"/>
              </a:rPr>
              <a:t>Cenário 2: Erro na publicação</a:t>
            </a:r>
          </a:p>
          <a:p>
            <a:r>
              <a:rPr lang="pt-PT" sz="1600">
                <a:ea typeface="+mn-lt"/>
                <a:cs typeface="+mn-lt"/>
              </a:rPr>
              <a:t>O utilizador introduz um ficheiro com um formato inválido ao sistema, e em resposta é impresso uma mensagem de erro impossibilitando a publicação do design</a:t>
            </a:r>
            <a:endParaRPr lang="pt-PT" sz="16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C549F-64AD-2035-68CE-24999B42F3CF}"/>
              </a:ext>
            </a:extLst>
          </p:cNvPr>
          <p:cNvSpPr txBox="1"/>
          <p:nvPr/>
        </p:nvSpPr>
        <p:spPr>
          <a:xfrm>
            <a:off x="7952947" y="2312892"/>
            <a:ext cx="4168587" cy="49090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cs typeface="Calibri"/>
              </a:rPr>
              <a:t>Venda de design</a:t>
            </a:r>
          </a:p>
          <a:p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  <a:p>
            <a:r>
              <a:rPr lang="pt-PT" sz="1600" b="1">
                <a:ea typeface="+mn-lt"/>
                <a:cs typeface="+mn-lt"/>
              </a:rPr>
              <a:t>Cenário 1: Formulário de venda válido</a:t>
            </a:r>
            <a:endParaRPr lang="en-US" sz="1600">
              <a:ea typeface="+mn-lt"/>
              <a:cs typeface="+mn-lt"/>
            </a:endParaRPr>
          </a:p>
          <a:p>
            <a:r>
              <a:rPr lang="pt-PT" sz="1600">
                <a:ea typeface="+mn-lt"/>
                <a:cs typeface="+mn-lt"/>
              </a:rPr>
              <a:t>O utilizador preenche o formulário de vendas no qual escolhe todos os métodos de pagamento aceites, entre outros, e insere também os seus dados de faturação.</a:t>
            </a:r>
            <a:endParaRPr lang="en-US" sz="1600"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pt-PT" sz="1600" b="1">
                <a:ea typeface="+mn-lt"/>
                <a:cs typeface="+mn-lt"/>
              </a:rPr>
              <a:t>Cenário 2: Erro nos dados introduzidos</a:t>
            </a:r>
            <a:endParaRPr lang="en-US" sz="1600">
              <a:ea typeface="+mn-lt"/>
              <a:cs typeface="+mn-lt"/>
            </a:endParaRPr>
          </a:p>
          <a:p>
            <a:r>
              <a:rPr lang="pt-PT" sz="1600">
                <a:ea typeface="+mn-lt"/>
                <a:cs typeface="+mn-lt"/>
              </a:rPr>
              <a:t>Os dados de faturação do utilizador não são aceites pela plataforma, o que leva á impressão de uma mensagem de erro, impedindo também a publicação da venda.</a:t>
            </a:r>
            <a:endParaRPr lang="en-US" sz="1600">
              <a:ea typeface="+mn-lt"/>
              <a:cs typeface="+mn-lt"/>
            </a:endParaRPr>
          </a:p>
          <a:p>
            <a:endParaRPr lang="pt-PT" sz="1600">
              <a:cs typeface="Calibri"/>
            </a:endParaRPr>
          </a:p>
          <a:p>
            <a:endParaRPr lang="pt-PT" sz="1600">
              <a:cs typeface="Calibri"/>
            </a:endParaRPr>
          </a:p>
          <a:p>
            <a:endParaRPr lang="pt-PT" sz="1600">
              <a:cs typeface="Calibri"/>
            </a:endParaRPr>
          </a:p>
          <a:p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2C99B-82D1-5B1F-24ED-8550FF980292}"/>
              </a:ext>
            </a:extLst>
          </p:cNvPr>
          <p:cNvSpPr txBox="1"/>
          <p:nvPr/>
        </p:nvSpPr>
        <p:spPr>
          <a:xfrm>
            <a:off x="4152900" y="5522685"/>
            <a:ext cx="453027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ea typeface="+mn-lt"/>
                <a:cs typeface="+mn-lt"/>
              </a:rPr>
              <a:t>https://enkonix.com/api/media/Proof-of-Concept-PoC_RnwOUUo_x2_webp.webp</a:t>
            </a:r>
            <a:endParaRPr lang="en-US" sz="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189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6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Histórias de utilização</a:t>
            </a:r>
            <a:endParaRPr lang="pt-PT" sz="9600" b="1">
              <a:ln w="57150">
                <a:solidFill>
                  <a:prstClr val="white"/>
                </a:solidFill>
              </a:ln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9708B-8E55-EF0F-5474-2CAABA23EBFA}"/>
              </a:ext>
            </a:extLst>
          </p:cNvPr>
          <p:cNvSpPr txBox="1"/>
          <p:nvPr/>
        </p:nvSpPr>
        <p:spPr>
          <a:xfrm>
            <a:off x="293856" y="2454661"/>
            <a:ext cx="6984339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 err="1"/>
              <a:t>Compra</a:t>
            </a:r>
            <a:r>
              <a:rPr lang="en-US" sz="2500" b="1"/>
              <a:t> de um design</a:t>
            </a:r>
            <a:endParaRPr lang="en-US" sz="2500" b="1">
              <a:cs typeface="Calibri"/>
            </a:endParaRPr>
          </a:p>
          <a:p>
            <a:endParaRPr lang="en-US" sz="1100" b="1">
              <a:cs typeface="Calibri"/>
            </a:endParaRPr>
          </a:p>
          <a:p>
            <a:r>
              <a:rPr lang="pt-PT" sz="1600" b="1">
                <a:ea typeface="+mn-lt"/>
                <a:cs typeface="+mn-lt"/>
              </a:rPr>
              <a:t>Cenário 1: Transação bem-sucedida</a:t>
            </a:r>
            <a:endParaRPr lang="en-US" sz="1600">
              <a:ea typeface="+mn-lt"/>
              <a:cs typeface="+mn-lt"/>
            </a:endParaRPr>
          </a:p>
          <a:p>
            <a:r>
              <a:rPr lang="pt-PT" sz="1600">
                <a:ea typeface="+mn-lt"/>
                <a:cs typeface="+mn-lt"/>
              </a:rPr>
              <a:t>O utilizador  seleciona o método de pagamento das vários disponibilizados pelo o vendedor.</a:t>
            </a:r>
            <a:endParaRPr lang="en-US" sz="1600">
              <a:cs typeface="Calibri"/>
            </a:endParaRPr>
          </a:p>
          <a:p>
            <a:r>
              <a:rPr lang="pt-PT" sz="1600">
                <a:ea typeface="+mn-lt"/>
                <a:cs typeface="+mn-lt"/>
              </a:rPr>
              <a:t>A transação é validada e em poucos segundos o comprador possui o logo.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pt-PT" sz="1600" b="1">
                <a:ea typeface="+mn-lt"/>
                <a:cs typeface="+mn-lt"/>
              </a:rPr>
              <a:t>Cenário 2: Erro no pagamento</a:t>
            </a:r>
            <a:endParaRPr lang="en-US" sz="1600">
              <a:ea typeface="+mn-lt"/>
              <a:cs typeface="+mn-lt"/>
            </a:endParaRPr>
          </a:p>
          <a:p>
            <a:r>
              <a:rPr lang="pt-PT" sz="1600">
                <a:ea typeface="+mn-lt"/>
                <a:cs typeface="+mn-lt"/>
              </a:rPr>
              <a:t>Após selecionar o método de pagamento e introduzir as informações necessárias, o serviço de pagamento deteta um erro e imprime a mensagem do mesmo.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B9773F12-5E38-11FE-ED2B-4EDD7CD55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477" y="2187986"/>
            <a:ext cx="4548414" cy="458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C7DFE-D6CB-EC8F-65B5-11DC7472ADBF}"/>
              </a:ext>
            </a:extLst>
          </p:cNvPr>
          <p:cNvSpPr txBox="1"/>
          <p:nvPr/>
        </p:nvSpPr>
        <p:spPr>
          <a:xfrm>
            <a:off x="7754258" y="6311899"/>
            <a:ext cx="392248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ea typeface="+mn-lt"/>
                <a:cs typeface="+mn-lt"/>
              </a:rPr>
              <a:t>https://i.pinimg.com/736x/20/ba/0f/20ba0ff70ec1e1102ea7784de5d3f8f3.jpg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8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>
            <a:extLst>
              <a:ext uri="{FF2B5EF4-FFF2-40B4-BE49-F238E27FC236}">
                <a16:creationId xmlns:a16="http://schemas.microsoft.com/office/drawing/2014/main" id="{216573A1-63C1-DAB5-D6F1-E29D6AE31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74" r="20574" b="-541"/>
          <a:stretch/>
        </p:blipFill>
        <p:spPr>
          <a:xfrm flipH="1">
            <a:off x="10862582" y="4966607"/>
            <a:ext cx="679716" cy="1094045"/>
          </a:xfrm>
          <a:prstGeom prst="rect">
            <a:avLst/>
          </a:prstGeom>
        </p:spPr>
      </p:pic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Estado da Implementação</a:t>
            </a:r>
            <a:endParaRPr lang="en-US" sz="8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9708B-8E55-EF0F-5474-2CAABA23EBFA}"/>
              </a:ext>
            </a:extLst>
          </p:cNvPr>
          <p:cNvSpPr txBox="1"/>
          <p:nvPr/>
        </p:nvSpPr>
        <p:spPr>
          <a:xfrm>
            <a:off x="772827" y="3107804"/>
            <a:ext cx="6984339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O que falta implementar?</a:t>
            </a:r>
            <a:endParaRPr lang="en-US" sz="3000" b="1">
              <a:cs typeface="Calibri"/>
            </a:endParaRPr>
          </a:p>
          <a:p>
            <a:endParaRPr lang="en-US" sz="3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000">
                <a:ea typeface="+mn-lt"/>
                <a:cs typeface="+mn-lt"/>
              </a:rPr>
              <a:t>Validação de dados para transferências.</a:t>
            </a:r>
          </a:p>
          <a:p>
            <a:pPr marL="285750" indent="-285750">
              <a:buFont typeface="Arial"/>
              <a:buChar char="•"/>
            </a:pPr>
            <a:r>
              <a:rPr lang="en-US" sz="3000">
                <a:ea typeface="+mn-lt"/>
                <a:cs typeface="+mn-lt"/>
              </a:rPr>
              <a:t> </a:t>
            </a:r>
            <a:r>
              <a:rPr lang="en-US" sz="3000" err="1">
                <a:ea typeface="+mn-lt"/>
                <a:cs typeface="+mn-lt"/>
              </a:rPr>
              <a:t>Perfis</a:t>
            </a:r>
            <a:r>
              <a:rPr lang="en-US" sz="3000">
                <a:ea typeface="+mn-lt"/>
                <a:cs typeface="+mn-lt"/>
              </a:rPr>
              <a:t> de </a:t>
            </a:r>
            <a:r>
              <a:rPr lang="en-US" sz="3000" err="1">
                <a:ea typeface="+mn-lt"/>
                <a:cs typeface="+mn-lt"/>
              </a:rPr>
              <a:t>utilizador</a:t>
            </a:r>
            <a:r>
              <a:rPr lang="en-US" sz="3000">
                <a:ea typeface="+mn-lt"/>
                <a:cs typeface="+mn-lt"/>
              </a:rPr>
              <a:t>.</a:t>
            </a:r>
          </a:p>
          <a:p>
            <a:endParaRPr lang="en-US" sz="3000" b="1">
              <a:ea typeface="+mn-lt"/>
              <a:cs typeface="+mn-lt"/>
            </a:endParaRPr>
          </a:p>
        </p:txBody>
      </p:sp>
      <p:pic>
        <p:nvPicPr>
          <p:cNvPr id="11" name="Picture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BA1465A-4ECA-9F36-3B34-383D838D1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686" y="1970314"/>
            <a:ext cx="4637314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5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Vieira</dc:creator>
  <cp:revision>1</cp:revision>
  <dcterms:created xsi:type="dcterms:W3CDTF">2022-05-09T13:26:59Z</dcterms:created>
  <dcterms:modified xsi:type="dcterms:W3CDTF">2022-06-08T08:45:31Z</dcterms:modified>
</cp:coreProperties>
</file>